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9" r:id="rId4"/>
    <p:sldId id="261" r:id="rId5"/>
    <p:sldId id="263" r:id="rId6"/>
    <p:sldId id="265" r:id="rId7"/>
    <p:sldId id="267" r:id="rId8"/>
    <p:sldId id="269" r:id="rId9"/>
    <p:sldId id="271" r:id="rId10"/>
    <p:sldId id="273" r:id="rId11"/>
    <p:sldId id="275" r:id="rId12"/>
  </p:sldIdLst>
  <p:sldSz cx="9144000" cy="5143500" type="screen16x9"/>
  <p:notesSz cx="6858000" cy="9144000"/>
  <p:embeddedFontLst>
    <p:embeddedFont>
      <p:font typeface="Shippori Antique" panose="020B0604020202020204" charset="-128"/>
      <p:regular r:id="rId14"/>
    </p:embeddedFont>
    <p:embeddedFont>
      <p:font typeface="Alata" panose="020B0604020202020204" charset="0"/>
      <p:regular r:id="rId15"/>
    </p:embeddedFont>
    <p:embeddedFont>
      <p:font typeface="Arial Bold" panose="020B0704020202020204" pitchFamily="34" charset="0"/>
      <p:bold r:id="rId16"/>
    </p:embeddedFont>
    <p:embeddedFont>
      <p:font typeface="Nunito Light" pitchFamily="2" charset="0"/>
      <p:regular r:id="rId17"/>
      <p: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576" userDrawn="1">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0" d="100"/>
          <a:sy n="90" d="100"/>
        </p:scale>
        <p:origin x="1162" y="-82"/>
      </p:cViewPr>
      <p:guideLst>
        <p:guide orient="horz" pos="57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2cfb84bc69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2cfb84bc69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2cfb84bc6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2cfb84bc6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2cfb84bc69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2cfb84bc69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2cfb84bc69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cfb84bc6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2cfb84bc6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2cfb84bc6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2cfb84bc6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2cfb84bc6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2cfb84bc69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2cfb84bc69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2cfb84bc69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2cfb84bc69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bit.ly/2TtBDfr" TargetMode="Externa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bit.ly/2TyoMsr" TargetMode="External"/><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hyperlink" Target="https://bit.ly/3A1uf1Q" TargetMode="External"/><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14428" y="-4037"/>
            <a:ext cx="9172756" cy="5151576"/>
          </a:xfrm>
          <a:prstGeom prst="rect">
            <a:avLst/>
          </a:prstGeom>
          <a:noFill/>
          <a:ln>
            <a:noFill/>
          </a:ln>
        </p:spPr>
      </p:pic>
      <p:grpSp>
        <p:nvGrpSpPr>
          <p:cNvPr id="10" name="Google Shape;10;p2"/>
          <p:cNvGrpSpPr/>
          <p:nvPr/>
        </p:nvGrpSpPr>
        <p:grpSpPr>
          <a:xfrm>
            <a:off x="-3994875" y="-2996101"/>
            <a:ext cx="17728198" cy="11730676"/>
            <a:chOff x="-3994875" y="-2996101"/>
            <a:chExt cx="17728198" cy="11730676"/>
          </a:xfrm>
        </p:grpSpPr>
        <p:pic>
          <p:nvPicPr>
            <p:cNvPr id="11" name="Google Shape;11;p2"/>
            <p:cNvPicPr preferRelativeResize="0"/>
            <p:nvPr/>
          </p:nvPicPr>
          <p:blipFill>
            <a:blip r:embed="rId3"/>
            <a:stretch>
              <a:fillRect/>
            </a:stretch>
          </p:blipFill>
          <p:spPr>
            <a:xfrm>
              <a:off x="4501175" y="2387975"/>
              <a:ext cx="9232148" cy="5084900"/>
            </a:xfrm>
            <a:prstGeom prst="rect">
              <a:avLst/>
            </a:prstGeom>
            <a:noFill/>
            <a:ln>
              <a:noFill/>
            </a:ln>
          </p:spPr>
        </p:pic>
        <p:pic>
          <p:nvPicPr>
            <p:cNvPr id="12" name="Google Shape;12;p2"/>
            <p:cNvPicPr preferRelativeResize="0"/>
            <p:nvPr/>
          </p:nvPicPr>
          <p:blipFill>
            <a:blip r:embed="rId4"/>
            <a:stretch>
              <a:fillRect/>
            </a:stretch>
          </p:blipFill>
          <p:spPr>
            <a:xfrm rot="-758669">
              <a:off x="2646293" y="1223225"/>
              <a:ext cx="8670868" cy="6642874"/>
            </a:xfrm>
            <a:prstGeom prst="rect">
              <a:avLst/>
            </a:prstGeom>
            <a:noFill/>
            <a:ln>
              <a:noFill/>
            </a:ln>
          </p:spPr>
        </p:pic>
        <p:pic>
          <p:nvPicPr>
            <p:cNvPr id="13" name="Google Shape;13;p2"/>
            <p:cNvPicPr preferRelativeResize="0"/>
            <p:nvPr/>
          </p:nvPicPr>
          <p:blipFill>
            <a:blip r:embed="rId5"/>
            <a:stretch>
              <a:fillRect/>
            </a:stretch>
          </p:blipFill>
          <p:spPr>
            <a:xfrm>
              <a:off x="3438224" y="1762113"/>
              <a:ext cx="10199050" cy="6792723"/>
            </a:xfrm>
            <a:prstGeom prst="rect">
              <a:avLst/>
            </a:prstGeom>
            <a:noFill/>
            <a:ln>
              <a:noFill/>
            </a:ln>
          </p:spPr>
        </p:pic>
        <p:pic>
          <p:nvPicPr>
            <p:cNvPr id="14" name="Google Shape;14;p2"/>
            <p:cNvPicPr preferRelativeResize="0"/>
            <p:nvPr/>
          </p:nvPicPr>
          <p:blipFill rotWithShape="1">
            <a:blip r:embed="rId6"/>
            <a:srcRect l="9001" t="6569" r="3693" b="6984"/>
            <a:stretch>
              <a:fillRect/>
            </a:stretch>
          </p:blipFill>
          <p:spPr>
            <a:xfrm rot="561360">
              <a:off x="1362775" y="1489875"/>
              <a:ext cx="10410425" cy="5849150"/>
            </a:xfrm>
            <a:prstGeom prst="rect">
              <a:avLst/>
            </a:prstGeom>
            <a:noFill/>
            <a:ln>
              <a:noFill/>
            </a:ln>
          </p:spPr>
        </p:pic>
        <p:pic>
          <p:nvPicPr>
            <p:cNvPr id="15" name="Google Shape;15;p2"/>
            <p:cNvPicPr preferRelativeResize="0"/>
            <p:nvPr/>
          </p:nvPicPr>
          <p:blipFill>
            <a:blip r:embed="rId3"/>
            <a:stretch>
              <a:fillRect/>
            </a:stretch>
          </p:blipFill>
          <p:spPr>
            <a:xfrm>
              <a:off x="-3994875" y="-2539975"/>
              <a:ext cx="9232148" cy="5084900"/>
            </a:xfrm>
            <a:prstGeom prst="rect">
              <a:avLst/>
            </a:prstGeom>
            <a:noFill/>
            <a:ln>
              <a:noFill/>
            </a:ln>
          </p:spPr>
        </p:pic>
        <p:pic>
          <p:nvPicPr>
            <p:cNvPr id="16" name="Google Shape;16;p2"/>
            <p:cNvPicPr preferRelativeResize="0"/>
            <p:nvPr/>
          </p:nvPicPr>
          <p:blipFill>
            <a:blip r:embed="rId7">
              <a:alphaModFix amt="50000"/>
            </a:blip>
            <a:stretch>
              <a:fillRect/>
            </a:stretch>
          </p:blipFill>
          <p:spPr>
            <a:xfrm rot="10800000">
              <a:off x="-1271649" y="-2996101"/>
              <a:ext cx="7779825" cy="5683249"/>
            </a:xfrm>
            <a:prstGeom prst="rect">
              <a:avLst/>
            </a:prstGeom>
            <a:noFill/>
            <a:ln>
              <a:noFill/>
            </a:ln>
          </p:spPr>
        </p:pic>
        <p:pic>
          <p:nvPicPr>
            <p:cNvPr id="17" name="Google Shape;17;p2"/>
            <p:cNvPicPr preferRelativeResize="0"/>
            <p:nvPr/>
          </p:nvPicPr>
          <p:blipFill>
            <a:blip r:embed="rId8"/>
            <a:stretch>
              <a:fillRect/>
            </a:stretch>
          </p:blipFill>
          <p:spPr>
            <a:xfrm rot="-1392836">
              <a:off x="-2955252" y="-1254376"/>
              <a:ext cx="8191202" cy="5143499"/>
            </a:xfrm>
            <a:prstGeom prst="rect">
              <a:avLst/>
            </a:prstGeom>
            <a:noFill/>
            <a:ln>
              <a:noFill/>
            </a:ln>
          </p:spPr>
        </p:pic>
        <p:pic>
          <p:nvPicPr>
            <p:cNvPr id="18" name="Google Shape;18;p2"/>
            <p:cNvPicPr preferRelativeResize="0"/>
            <p:nvPr/>
          </p:nvPicPr>
          <p:blipFill rotWithShape="1">
            <a:blip r:embed="rId9">
              <a:alphaModFix amt="35000"/>
            </a:blip>
            <a:srcRect l="43826" t="67805"/>
            <a:stretch>
              <a:fillRect/>
            </a:stretch>
          </p:blipFill>
          <p:spPr>
            <a:xfrm flipH="1">
              <a:off x="4501173" y="-431325"/>
              <a:ext cx="4951951" cy="1953974"/>
            </a:xfrm>
            <a:prstGeom prst="rect">
              <a:avLst/>
            </a:prstGeom>
            <a:noFill/>
            <a:ln>
              <a:noFill/>
            </a:ln>
          </p:spPr>
        </p:pic>
        <p:pic>
          <p:nvPicPr>
            <p:cNvPr id="19" name="Google Shape;19;p2"/>
            <p:cNvPicPr preferRelativeResize="0"/>
            <p:nvPr/>
          </p:nvPicPr>
          <p:blipFill rotWithShape="1">
            <a:blip r:embed="rId10">
              <a:alphaModFix amt="35000"/>
            </a:blip>
            <a:srcRect l="63440" t="52899"/>
            <a:stretch>
              <a:fillRect/>
            </a:stretch>
          </p:blipFill>
          <p:spPr>
            <a:xfrm rot="10800000" flipH="1">
              <a:off x="-305525" y="2190299"/>
              <a:ext cx="3222574" cy="3291076"/>
            </a:xfrm>
            <a:prstGeom prst="rect">
              <a:avLst/>
            </a:prstGeom>
            <a:noFill/>
            <a:ln>
              <a:noFill/>
            </a:ln>
          </p:spPr>
        </p:pic>
      </p:grpSp>
      <p:sp>
        <p:nvSpPr>
          <p:cNvPr id="20" name="Google Shape;20;p2"/>
          <p:cNvSpPr txBox="1">
            <a:spLocks noGrp="1"/>
          </p:cNvSpPr>
          <p:nvPr>
            <p:ph type="ctrTitle"/>
          </p:nvPr>
        </p:nvSpPr>
        <p:spPr>
          <a:xfrm>
            <a:off x="1219713" y="1522650"/>
            <a:ext cx="6704700" cy="1688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1" name="Google Shape;21;p2"/>
          <p:cNvSpPr txBox="1">
            <a:spLocks noGrp="1"/>
          </p:cNvSpPr>
          <p:nvPr>
            <p:ph type="subTitle" idx="1"/>
          </p:nvPr>
        </p:nvSpPr>
        <p:spPr>
          <a:xfrm>
            <a:off x="1219588" y="3211350"/>
            <a:ext cx="67047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3"/>
        <p:cNvGrpSpPr/>
        <p:nvPr/>
      </p:nvGrpSpPr>
      <p:grpSpPr>
        <a:xfrm>
          <a:off x="0" y="0"/>
          <a:ext cx="0" cy="0"/>
          <a:chOff x="0" y="0"/>
          <a:chExt cx="0" cy="0"/>
        </a:xfrm>
      </p:grpSpPr>
      <p:pic>
        <p:nvPicPr>
          <p:cNvPr id="114" name="Google Shape;114;p13"/>
          <p:cNvPicPr preferRelativeResize="0"/>
          <p:nvPr/>
        </p:nvPicPr>
        <p:blipFill>
          <a:blip r:embed="rId2"/>
          <a:stretch>
            <a:fillRect/>
          </a:stretch>
        </p:blipFill>
        <p:spPr>
          <a:xfrm flipH="1">
            <a:off x="-14428" y="-4037"/>
            <a:ext cx="9172756" cy="5151576"/>
          </a:xfrm>
          <a:prstGeom prst="rect">
            <a:avLst/>
          </a:prstGeom>
          <a:noFill/>
          <a:ln>
            <a:noFill/>
          </a:ln>
        </p:spPr>
      </p:pic>
      <p:grpSp>
        <p:nvGrpSpPr>
          <p:cNvPr id="115" name="Google Shape;115;p13"/>
          <p:cNvGrpSpPr/>
          <p:nvPr/>
        </p:nvGrpSpPr>
        <p:grpSpPr>
          <a:xfrm>
            <a:off x="-977249" y="-2607099"/>
            <a:ext cx="11947898" cy="10123882"/>
            <a:chOff x="-977249" y="-2607099"/>
            <a:chExt cx="11947898" cy="10123882"/>
          </a:xfrm>
        </p:grpSpPr>
        <p:pic>
          <p:nvPicPr>
            <p:cNvPr id="116" name="Google Shape;116;p13"/>
            <p:cNvPicPr preferRelativeResize="0"/>
            <p:nvPr/>
          </p:nvPicPr>
          <p:blipFill>
            <a:blip r:embed="rId3"/>
            <a:stretch>
              <a:fillRect/>
            </a:stretch>
          </p:blipFill>
          <p:spPr>
            <a:xfrm rot="-8">
              <a:off x="367653" y="2885424"/>
              <a:ext cx="8408689" cy="4631348"/>
            </a:xfrm>
            <a:prstGeom prst="rect">
              <a:avLst/>
            </a:prstGeom>
            <a:noFill/>
            <a:ln>
              <a:noFill/>
            </a:ln>
          </p:spPr>
        </p:pic>
        <p:pic>
          <p:nvPicPr>
            <p:cNvPr id="117" name="Google Shape;117;p13"/>
            <p:cNvPicPr preferRelativeResize="0"/>
            <p:nvPr/>
          </p:nvPicPr>
          <p:blipFill>
            <a:blip r:embed="rId4">
              <a:alphaModFix amt="50000"/>
            </a:blip>
            <a:stretch>
              <a:fillRect/>
            </a:stretch>
          </p:blipFill>
          <p:spPr>
            <a:xfrm rot="5400000">
              <a:off x="-1482200" y="2321644"/>
              <a:ext cx="3747475" cy="2737575"/>
            </a:xfrm>
            <a:prstGeom prst="rect">
              <a:avLst/>
            </a:prstGeom>
            <a:noFill/>
            <a:ln>
              <a:noFill/>
            </a:ln>
          </p:spPr>
        </p:pic>
        <p:pic>
          <p:nvPicPr>
            <p:cNvPr id="118" name="Google Shape;118;p13"/>
            <p:cNvPicPr preferRelativeResize="0"/>
            <p:nvPr/>
          </p:nvPicPr>
          <p:blipFill rotWithShape="1">
            <a:blip r:embed="rId5">
              <a:alphaModFix amt="35000"/>
            </a:blip>
            <a:srcRect t="42686"/>
            <a:stretch>
              <a:fillRect/>
            </a:stretch>
          </p:blipFill>
          <p:spPr>
            <a:xfrm rot="10800000">
              <a:off x="1760324" y="3935236"/>
              <a:ext cx="8815452" cy="3478417"/>
            </a:xfrm>
            <a:prstGeom prst="rect">
              <a:avLst/>
            </a:prstGeom>
            <a:noFill/>
            <a:ln>
              <a:noFill/>
            </a:ln>
          </p:spPr>
        </p:pic>
        <p:pic>
          <p:nvPicPr>
            <p:cNvPr id="119" name="Google Shape;119;p13"/>
            <p:cNvPicPr preferRelativeResize="0"/>
            <p:nvPr/>
          </p:nvPicPr>
          <p:blipFill rotWithShape="1">
            <a:blip r:embed="rId6"/>
            <a:srcRect l="53633" t="6569" r="3691" b="6984"/>
            <a:stretch>
              <a:fillRect/>
            </a:stretch>
          </p:blipFill>
          <p:spPr>
            <a:xfrm rot="4093903">
              <a:off x="4562717" y="-2067019"/>
              <a:ext cx="5255964" cy="6041514"/>
            </a:xfrm>
            <a:prstGeom prst="rect">
              <a:avLst/>
            </a:prstGeom>
            <a:noFill/>
            <a:ln>
              <a:noFill/>
            </a:ln>
          </p:spPr>
        </p:pic>
      </p:grpSp>
      <p:sp>
        <p:nvSpPr>
          <p:cNvPr id="120" name="Google Shape;12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13"/>
          <p:cNvSpPr txBox="1">
            <a:spLocks noGrp="1"/>
          </p:cNvSpPr>
          <p:nvPr>
            <p:ph type="title" idx="2" hasCustomPrompt="1"/>
          </p:nvPr>
        </p:nvSpPr>
        <p:spPr>
          <a:xfrm>
            <a:off x="1296938" y="1633294"/>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3" hasCustomPrompt="1"/>
          </p:nvPr>
        </p:nvSpPr>
        <p:spPr>
          <a:xfrm>
            <a:off x="4806863" y="1633276"/>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4" hasCustomPrompt="1"/>
          </p:nvPr>
        </p:nvSpPr>
        <p:spPr>
          <a:xfrm>
            <a:off x="1296938" y="2539473"/>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5" hasCustomPrompt="1"/>
          </p:nvPr>
        </p:nvSpPr>
        <p:spPr>
          <a:xfrm>
            <a:off x="4806863" y="2539455"/>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6" hasCustomPrompt="1"/>
          </p:nvPr>
        </p:nvSpPr>
        <p:spPr>
          <a:xfrm>
            <a:off x="1296938" y="3445634"/>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7" hasCustomPrompt="1"/>
          </p:nvPr>
        </p:nvSpPr>
        <p:spPr>
          <a:xfrm>
            <a:off x="4806863" y="3445634"/>
            <a:ext cx="734700" cy="4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subTitle" idx="1"/>
          </p:nvPr>
        </p:nvSpPr>
        <p:spPr>
          <a:xfrm>
            <a:off x="2031638" y="1633285"/>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28" name="Google Shape;128;p13"/>
          <p:cNvSpPr txBox="1">
            <a:spLocks noGrp="1"/>
          </p:cNvSpPr>
          <p:nvPr>
            <p:ph type="subTitle" idx="8"/>
          </p:nvPr>
        </p:nvSpPr>
        <p:spPr>
          <a:xfrm>
            <a:off x="2031638" y="2539464"/>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29" name="Google Shape;129;p13"/>
          <p:cNvSpPr txBox="1">
            <a:spLocks noGrp="1"/>
          </p:cNvSpPr>
          <p:nvPr>
            <p:ph type="subTitle" idx="9"/>
          </p:nvPr>
        </p:nvSpPr>
        <p:spPr>
          <a:xfrm>
            <a:off x="2031638" y="3445634"/>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30" name="Google Shape;130;p13"/>
          <p:cNvSpPr txBox="1">
            <a:spLocks noGrp="1"/>
          </p:cNvSpPr>
          <p:nvPr>
            <p:ph type="subTitle" idx="13"/>
          </p:nvPr>
        </p:nvSpPr>
        <p:spPr>
          <a:xfrm>
            <a:off x="5541563" y="1633285"/>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31" name="Google Shape;131;p13"/>
          <p:cNvSpPr txBox="1">
            <a:spLocks noGrp="1"/>
          </p:cNvSpPr>
          <p:nvPr>
            <p:ph type="subTitle" idx="14"/>
          </p:nvPr>
        </p:nvSpPr>
        <p:spPr>
          <a:xfrm>
            <a:off x="5541563" y="2539464"/>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
        <p:nvSpPr>
          <p:cNvPr id="132" name="Google Shape;132;p13"/>
          <p:cNvSpPr txBox="1">
            <a:spLocks noGrp="1"/>
          </p:cNvSpPr>
          <p:nvPr>
            <p:ph type="subTitle" idx="15"/>
          </p:nvPr>
        </p:nvSpPr>
        <p:spPr>
          <a:xfrm>
            <a:off x="5541563" y="3445644"/>
            <a:ext cx="2305500" cy="4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sz="2000" b="1">
                <a:latin typeface="Alata"/>
                <a:ea typeface="Alata"/>
                <a:cs typeface="Alata"/>
                <a:sym typeface="Alata"/>
              </a:defRPr>
            </a:lvl2pPr>
            <a:lvl3pPr lvl="2" rtl="0">
              <a:lnSpc>
                <a:spcPct val="100000"/>
              </a:lnSpc>
              <a:spcBef>
                <a:spcPts val="0"/>
              </a:spcBef>
              <a:spcAft>
                <a:spcPts val="0"/>
              </a:spcAft>
              <a:buSzPts val="2000"/>
              <a:buFont typeface="Alata"/>
              <a:buNone/>
              <a:defRPr sz="2000" b="1">
                <a:latin typeface="Alata"/>
                <a:ea typeface="Alata"/>
                <a:cs typeface="Alata"/>
                <a:sym typeface="Alata"/>
              </a:defRPr>
            </a:lvl3pPr>
            <a:lvl4pPr lvl="3" rtl="0">
              <a:lnSpc>
                <a:spcPct val="100000"/>
              </a:lnSpc>
              <a:spcBef>
                <a:spcPts val="0"/>
              </a:spcBef>
              <a:spcAft>
                <a:spcPts val="0"/>
              </a:spcAft>
              <a:buSzPts val="2000"/>
              <a:buFont typeface="Alata"/>
              <a:buNone/>
              <a:defRPr sz="2000" b="1">
                <a:latin typeface="Alata"/>
                <a:ea typeface="Alata"/>
                <a:cs typeface="Alata"/>
                <a:sym typeface="Alata"/>
              </a:defRPr>
            </a:lvl4pPr>
            <a:lvl5pPr lvl="4" rtl="0">
              <a:lnSpc>
                <a:spcPct val="100000"/>
              </a:lnSpc>
              <a:spcBef>
                <a:spcPts val="0"/>
              </a:spcBef>
              <a:spcAft>
                <a:spcPts val="0"/>
              </a:spcAft>
              <a:buSzPts val="2000"/>
              <a:buFont typeface="Alata"/>
              <a:buNone/>
              <a:defRPr sz="2000" b="1">
                <a:latin typeface="Alata"/>
                <a:ea typeface="Alata"/>
                <a:cs typeface="Alata"/>
                <a:sym typeface="Alata"/>
              </a:defRPr>
            </a:lvl5pPr>
            <a:lvl6pPr lvl="5" rtl="0">
              <a:lnSpc>
                <a:spcPct val="100000"/>
              </a:lnSpc>
              <a:spcBef>
                <a:spcPts val="0"/>
              </a:spcBef>
              <a:spcAft>
                <a:spcPts val="0"/>
              </a:spcAft>
              <a:buSzPts val="2000"/>
              <a:buFont typeface="Alata"/>
              <a:buNone/>
              <a:defRPr sz="2000" b="1">
                <a:latin typeface="Alata"/>
                <a:ea typeface="Alata"/>
                <a:cs typeface="Alata"/>
                <a:sym typeface="Alata"/>
              </a:defRPr>
            </a:lvl6pPr>
            <a:lvl7pPr lvl="6" rtl="0">
              <a:lnSpc>
                <a:spcPct val="100000"/>
              </a:lnSpc>
              <a:spcBef>
                <a:spcPts val="0"/>
              </a:spcBef>
              <a:spcAft>
                <a:spcPts val="0"/>
              </a:spcAft>
              <a:buSzPts val="2000"/>
              <a:buFont typeface="Alata"/>
              <a:buNone/>
              <a:defRPr sz="2000" b="1">
                <a:latin typeface="Alata"/>
                <a:ea typeface="Alata"/>
                <a:cs typeface="Alata"/>
                <a:sym typeface="Alata"/>
              </a:defRPr>
            </a:lvl7pPr>
            <a:lvl8pPr lvl="7" rtl="0">
              <a:lnSpc>
                <a:spcPct val="100000"/>
              </a:lnSpc>
              <a:spcBef>
                <a:spcPts val="0"/>
              </a:spcBef>
              <a:spcAft>
                <a:spcPts val="0"/>
              </a:spcAft>
              <a:buSzPts val="2000"/>
              <a:buFont typeface="Alata"/>
              <a:buNone/>
              <a:defRPr sz="2000" b="1">
                <a:latin typeface="Alata"/>
                <a:ea typeface="Alata"/>
                <a:cs typeface="Alata"/>
                <a:sym typeface="Alata"/>
              </a:defRPr>
            </a:lvl8pPr>
            <a:lvl9pPr lvl="8" rtl="0">
              <a:lnSpc>
                <a:spcPct val="100000"/>
              </a:lnSpc>
              <a:spcBef>
                <a:spcPts val="0"/>
              </a:spcBef>
              <a:spcAft>
                <a:spcPts val="0"/>
              </a:spcAft>
              <a:buSzPts val="2000"/>
              <a:buFont typeface="Alata"/>
              <a:buNone/>
              <a:defRPr sz="2000" b="1">
                <a:latin typeface="Alata"/>
                <a:ea typeface="Alata"/>
                <a:cs typeface="Alata"/>
                <a:sym typeface="Alat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3"/>
        <p:cNvGrpSpPr/>
        <p:nvPr/>
      </p:nvGrpSpPr>
      <p:grpSpPr>
        <a:xfrm>
          <a:off x="0" y="0"/>
          <a:ext cx="0" cy="0"/>
          <a:chOff x="0" y="0"/>
          <a:chExt cx="0" cy="0"/>
        </a:xfrm>
      </p:grpSpPr>
      <p:pic>
        <p:nvPicPr>
          <p:cNvPr id="134" name="Google Shape;134;p14"/>
          <p:cNvPicPr preferRelativeResize="0"/>
          <p:nvPr/>
        </p:nvPicPr>
        <p:blipFill rotWithShape="1">
          <a:blip r:embed="rId2"/>
          <a:srcRect/>
          <a:stretch>
            <a:fillRect/>
          </a:stretch>
        </p:blipFill>
        <p:spPr>
          <a:xfrm>
            <a:off x="-14428" y="-4037"/>
            <a:ext cx="9172756" cy="5151576"/>
          </a:xfrm>
          <a:prstGeom prst="rect">
            <a:avLst/>
          </a:prstGeom>
          <a:noFill/>
          <a:ln>
            <a:noFill/>
          </a:ln>
        </p:spPr>
      </p:pic>
      <p:grpSp>
        <p:nvGrpSpPr>
          <p:cNvPr id="135" name="Google Shape;135;p14"/>
          <p:cNvGrpSpPr/>
          <p:nvPr/>
        </p:nvGrpSpPr>
        <p:grpSpPr>
          <a:xfrm>
            <a:off x="-5046997" y="-4134411"/>
            <a:ext cx="14347746" cy="11365511"/>
            <a:chOff x="-5046997" y="-4134411"/>
            <a:chExt cx="14347746" cy="11365511"/>
          </a:xfrm>
        </p:grpSpPr>
        <p:pic>
          <p:nvPicPr>
            <p:cNvPr id="136" name="Google Shape;136;p14"/>
            <p:cNvPicPr preferRelativeResize="0"/>
            <p:nvPr/>
          </p:nvPicPr>
          <p:blipFill>
            <a:blip r:embed="rId3"/>
            <a:stretch>
              <a:fillRect/>
            </a:stretch>
          </p:blipFill>
          <p:spPr>
            <a:xfrm flipH="1">
              <a:off x="-4557375" y="2146200"/>
              <a:ext cx="9232148" cy="5084900"/>
            </a:xfrm>
            <a:prstGeom prst="rect">
              <a:avLst/>
            </a:prstGeom>
            <a:noFill/>
            <a:ln>
              <a:noFill/>
            </a:ln>
          </p:spPr>
        </p:pic>
        <p:pic>
          <p:nvPicPr>
            <p:cNvPr id="137" name="Google Shape;137;p14"/>
            <p:cNvPicPr preferRelativeResize="0"/>
            <p:nvPr/>
          </p:nvPicPr>
          <p:blipFill>
            <a:blip r:embed="rId4">
              <a:alphaModFix amt="50000"/>
            </a:blip>
            <a:stretch>
              <a:fillRect/>
            </a:stretch>
          </p:blipFill>
          <p:spPr>
            <a:xfrm rot="10800000">
              <a:off x="-1372426" y="-1050433"/>
              <a:ext cx="4739525" cy="3462275"/>
            </a:xfrm>
            <a:prstGeom prst="rect">
              <a:avLst/>
            </a:prstGeom>
            <a:noFill/>
            <a:ln>
              <a:noFill/>
            </a:ln>
          </p:spPr>
        </p:pic>
        <p:pic>
          <p:nvPicPr>
            <p:cNvPr id="138" name="Google Shape;138;p14"/>
            <p:cNvPicPr preferRelativeResize="0"/>
            <p:nvPr/>
          </p:nvPicPr>
          <p:blipFill rotWithShape="1">
            <a:blip r:embed="rId5">
              <a:alphaModFix amt="35000"/>
            </a:blip>
            <a:srcRect l="63440" t="52899"/>
            <a:stretch>
              <a:fillRect/>
            </a:stretch>
          </p:blipFill>
          <p:spPr>
            <a:xfrm rot="10800000">
              <a:off x="6078174" y="2318737"/>
              <a:ext cx="3222574" cy="3291076"/>
            </a:xfrm>
            <a:prstGeom prst="rect">
              <a:avLst/>
            </a:prstGeom>
            <a:noFill/>
            <a:ln>
              <a:noFill/>
            </a:ln>
          </p:spPr>
        </p:pic>
        <p:pic>
          <p:nvPicPr>
            <p:cNvPr id="139" name="Google Shape;139;p14"/>
            <p:cNvPicPr preferRelativeResize="0"/>
            <p:nvPr/>
          </p:nvPicPr>
          <p:blipFill>
            <a:blip r:embed="rId6"/>
            <a:stretch>
              <a:fillRect/>
            </a:stretch>
          </p:blipFill>
          <p:spPr>
            <a:xfrm rot="7647954" flipH="1">
              <a:off x="-4610051" y="-1891051"/>
              <a:ext cx="8191202" cy="5143499"/>
            </a:xfrm>
            <a:prstGeom prst="rect">
              <a:avLst/>
            </a:prstGeom>
            <a:noFill/>
            <a:ln>
              <a:noFill/>
            </a:ln>
          </p:spPr>
        </p:pic>
      </p:grpSp>
      <p:sp>
        <p:nvSpPr>
          <p:cNvPr id="140" name="Google Shape;140;p14"/>
          <p:cNvSpPr txBox="1">
            <a:spLocks noGrp="1"/>
          </p:cNvSpPr>
          <p:nvPr>
            <p:ph type="subTitle" idx="1"/>
          </p:nvPr>
        </p:nvSpPr>
        <p:spPr>
          <a:xfrm>
            <a:off x="4422290" y="2193450"/>
            <a:ext cx="3765000" cy="17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141" name="Google Shape;141;p14"/>
          <p:cNvSpPr txBox="1">
            <a:spLocks noGrp="1"/>
          </p:cNvSpPr>
          <p:nvPr>
            <p:ph type="title"/>
          </p:nvPr>
        </p:nvSpPr>
        <p:spPr>
          <a:xfrm>
            <a:off x="4422290" y="1220850"/>
            <a:ext cx="3765000" cy="1048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42"/>
        <p:cNvGrpSpPr/>
        <p:nvPr/>
      </p:nvGrpSpPr>
      <p:grpSpPr>
        <a:xfrm>
          <a:off x="0" y="0"/>
          <a:ext cx="0" cy="0"/>
          <a:chOff x="0" y="0"/>
          <a:chExt cx="0" cy="0"/>
        </a:xfrm>
      </p:grpSpPr>
      <p:pic>
        <p:nvPicPr>
          <p:cNvPr id="143" name="Google Shape;143;p15"/>
          <p:cNvPicPr preferRelativeResize="0"/>
          <p:nvPr/>
        </p:nvPicPr>
        <p:blipFill>
          <a:blip r:embed="rId2"/>
          <a:stretch>
            <a:fillRect/>
          </a:stretch>
        </p:blipFill>
        <p:spPr>
          <a:xfrm rot="10800000">
            <a:off x="-14428" y="-4037"/>
            <a:ext cx="9172756" cy="5151576"/>
          </a:xfrm>
          <a:prstGeom prst="rect">
            <a:avLst/>
          </a:prstGeom>
          <a:noFill/>
          <a:ln>
            <a:noFill/>
          </a:ln>
        </p:spPr>
      </p:pic>
      <p:grpSp>
        <p:nvGrpSpPr>
          <p:cNvPr id="144" name="Google Shape;144;p15"/>
          <p:cNvGrpSpPr/>
          <p:nvPr/>
        </p:nvGrpSpPr>
        <p:grpSpPr>
          <a:xfrm>
            <a:off x="-2474124" y="-3400002"/>
            <a:ext cx="14615899" cy="9097363"/>
            <a:chOff x="-2474124" y="-3400002"/>
            <a:chExt cx="14615899" cy="9097363"/>
          </a:xfrm>
        </p:grpSpPr>
        <p:pic>
          <p:nvPicPr>
            <p:cNvPr id="145" name="Google Shape;145;p15"/>
            <p:cNvPicPr preferRelativeResize="0"/>
            <p:nvPr/>
          </p:nvPicPr>
          <p:blipFill rotWithShape="1">
            <a:blip r:embed="rId3"/>
            <a:srcRect l="9001" t="6569" r="3693" b="6984"/>
            <a:stretch>
              <a:fillRect/>
            </a:stretch>
          </p:blipFill>
          <p:spPr>
            <a:xfrm rot="-6457812">
              <a:off x="4289783" y="-1129145"/>
              <a:ext cx="8090764" cy="4545847"/>
            </a:xfrm>
            <a:prstGeom prst="rect">
              <a:avLst/>
            </a:prstGeom>
            <a:noFill/>
            <a:ln>
              <a:noFill/>
            </a:ln>
          </p:spPr>
        </p:pic>
        <p:pic>
          <p:nvPicPr>
            <p:cNvPr id="146" name="Google Shape;146;p15"/>
            <p:cNvPicPr preferRelativeResize="0"/>
            <p:nvPr/>
          </p:nvPicPr>
          <p:blipFill>
            <a:blip r:embed="rId4"/>
            <a:stretch>
              <a:fillRect/>
            </a:stretch>
          </p:blipFill>
          <p:spPr>
            <a:xfrm rot="10800000" flipH="1">
              <a:off x="5764676" y="-1383625"/>
              <a:ext cx="6377098" cy="3512375"/>
            </a:xfrm>
            <a:prstGeom prst="rect">
              <a:avLst/>
            </a:prstGeom>
            <a:noFill/>
            <a:ln>
              <a:noFill/>
            </a:ln>
          </p:spPr>
        </p:pic>
        <p:pic>
          <p:nvPicPr>
            <p:cNvPr id="147" name="Google Shape;147;p15"/>
            <p:cNvPicPr preferRelativeResize="0"/>
            <p:nvPr/>
          </p:nvPicPr>
          <p:blipFill>
            <a:blip r:embed="rId5">
              <a:alphaModFix amt="50000"/>
            </a:blip>
            <a:stretch>
              <a:fillRect/>
            </a:stretch>
          </p:blipFill>
          <p:spPr>
            <a:xfrm flipH="1">
              <a:off x="-2474124" y="2956486"/>
              <a:ext cx="3752026" cy="2740875"/>
            </a:xfrm>
            <a:prstGeom prst="rect">
              <a:avLst/>
            </a:prstGeom>
            <a:noFill/>
            <a:ln>
              <a:noFill/>
            </a:ln>
          </p:spPr>
        </p:pic>
      </p:grpSp>
      <p:sp>
        <p:nvSpPr>
          <p:cNvPr id="148" name="Google Shape;148;p15"/>
          <p:cNvSpPr txBox="1">
            <a:spLocks noGrp="1"/>
          </p:cNvSpPr>
          <p:nvPr>
            <p:ph type="subTitle" idx="1"/>
          </p:nvPr>
        </p:nvSpPr>
        <p:spPr>
          <a:xfrm>
            <a:off x="715100" y="4045222"/>
            <a:ext cx="30003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9" name="Google Shape;149;p15"/>
          <p:cNvSpPr txBox="1">
            <a:spLocks noGrp="1"/>
          </p:cNvSpPr>
          <p:nvPr>
            <p:ph type="title"/>
          </p:nvPr>
        </p:nvSpPr>
        <p:spPr>
          <a:xfrm>
            <a:off x="715100" y="2945800"/>
            <a:ext cx="3000300" cy="117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15"/>
          <p:cNvSpPr>
            <a:spLocks noGrp="1"/>
          </p:cNvSpPr>
          <p:nvPr>
            <p:ph type="pic" idx="2"/>
          </p:nvPr>
        </p:nvSpPr>
        <p:spPr>
          <a:xfrm>
            <a:off x="715100" y="535000"/>
            <a:ext cx="3000300" cy="2272500"/>
          </a:xfrm>
          <a:prstGeom prst="rect">
            <a:avLst/>
          </a:prstGeom>
          <a:noFill/>
          <a:ln>
            <a:noFill/>
          </a:ln>
        </p:spPr>
      </p:sp>
      <p:sp>
        <p:nvSpPr>
          <p:cNvPr id="151" name="Google Shape;151;p15"/>
          <p:cNvSpPr>
            <a:spLocks noGrp="1"/>
          </p:cNvSpPr>
          <p:nvPr>
            <p:ph type="pic" idx="3"/>
          </p:nvPr>
        </p:nvSpPr>
        <p:spPr>
          <a:xfrm>
            <a:off x="3853700" y="2945800"/>
            <a:ext cx="4575300" cy="1662600"/>
          </a:xfrm>
          <a:prstGeom prst="rect">
            <a:avLst/>
          </a:prstGeom>
          <a:noFill/>
          <a:ln>
            <a:noFill/>
          </a:ln>
        </p:spPr>
      </p:sp>
      <p:sp>
        <p:nvSpPr>
          <p:cNvPr id="152" name="Google Shape;152;p15"/>
          <p:cNvSpPr>
            <a:spLocks noGrp="1"/>
          </p:cNvSpPr>
          <p:nvPr>
            <p:ph type="pic" idx="4"/>
          </p:nvPr>
        </p:nvSpPr>
        <p:spPr>
          <a:xfrm>
            <a:off x="3853700" y="535000"/>
            <a:ext cx="4575300" cy="2272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3"/>
        <p:cNvGrpSpPr/>
        <p:nvPr/>
      </p:nvGrpSpPr>
      <p:grpSpPr>
        <a:xfrm>
          <a:off x="0" y="0"/>
          <a:ext cx="0" cy="0"/>
          <a:chOff x="0" y="0"/>
          <a:chExt cx="0" cy="0"/>
        </a:xfrm>
      </p:grpSpPr>
      <p:pic>
        <p:nvPicPr>
          <p:cNvPr id="154" name="Google Shape;154;p16"/>
          <p:cNvPicPr preferRelativeResize="0"/>
          <p:nvPr/>
        </p:nvPicPr>
        <p:blipFill>
          <a:blip r:embed="rId2"/>
          <a:stretch>
            <a:fillRect/>
          </a:stretch>
        </p:blipFill>
        <p:spPr>
          <a:xfrm flipH="1">
            <a:off x="-14428" y="-4037"/>
            <a:ext cx="9172756" cy="5151576"/>
          </a:xfrm>
          <a:prstGeom prst="rect">
            <a:avLst/>
          </a:prstGeom>
          <a:noFill/>
          <a:ln>
            <a:noFill/>
          </a:ln>
        </p:spPr>
      </p:pic>
      <p:grpSp>
        <p:nvGrpSpPr>
          <p:cNvPr id="155" name="Google Shape;155;p16"/>
          <p:cNvGrpSpPr/>
          <p:nvPr/>
        </p:nvGrpSpPr>
        <p:grpSpPr>
          <a:xfrm>
            <a:off x="-5506726" y="-3679420"/>
            <a:ext cx="18758124" cy="12939806"/>
            <a:chOff x="-5506726" y="-3679420"/>
            <a:chExt cx="18758124" cy="12939806"/>
          </a:xfrm>
        </p:grpSpPr>
        <p:pic>
          <p:nvPicPr>
            <p:cNvPr id="156" name="Google Shape;156;p16"/>
            <p:cNvPicPr preferRelativeResize="0"/>
            <p:nvPr/>
          </p:nvPicPr>
          <p:blipFill rotWithShape="1">
            <a:blip r:embed="rId3"/>
            <a:srcRect l="9001" t="6569" r="3693" b="6984"/>
            <a:stretch>
              <a:fillRect/>
            </a:stretch>
          </p:blipFill>
          <p:spPr>
            <a:xfrm rot="-9682437" flipH="1">
              <a:off x="4169111" y="-2751287"/>
              <a:ext cx="6401750" cy="3596850"/>
            </a:xfrm>
            <a:prstGeom prst="rect">
              <a:avLst/>
            </a:prstGeom>
            <a:noFill/>
            <a:ln>
              <a:noFill/>
            </a:ln>
          </p:spPr>
        </p:pic>
        <p:pic>
          <p:nvPicPr>
            <p:cNvPr id="157" name="Google Shape;157;p16"/>
            <p:cNvPicPr preferRelativeResize="0"/>
            <p:nvPr/>
          </p:nvPicPr>
          <p:blipFill>
            <a:blip r:embed="rId4"/>
            <a:stretch>
              <a:fillRect/>
            </a:stretch>
          </p:blipFill>
          <p:spPr>
            <a:xfrm flipH="1">
              <a:off x="-5506726" y="2467663"/>
              <a:ext cx="10199050" cy="6792723"/>
            </a:xfrm>
            <a:prstGeom prst="rect">
              <a:avLst/>
            </a:prstGeom>
            <a:noFill/>
            <a:ln>
              <a:noFill/>
            </a:ln>
          </p:spPr>
        </p:pic>
        <p:pic>
          <p:nvPicPr>
            <p:cNvPr id="158" name="Google Shape;158;p16"/>
            <p:cNvPicPr preferRelativeResize="0"/>
            <p:nvPr/>
          </p:nvPicPr>
          <p:blipFill>
            <a:blip r:embed="rId5"/>
            <a:stretch>
              <a:fillRect/>
            </a:stretch>
          </p:blipFill>
          <p:spPr>
            <a:xfrm flipH="1">
              <a:off x="4019250" y="-2617225"/>
              <a:ext cx="9232148" cy="5084900"/>
            </a:xfrm>
            <a:prstGeom prst="rect">
              <a:avLst/>
            </a:prstGeom>
            <a:noFill/>
            <a:ln>
              <a:noFill/>
            </a:ln>
          </p:spPr>
        </p:pic>
        <p:pic>
          <p:nvPicPr>
            <p:cNvPr id="159" name="Google Shape;159;p16"/>
            <p:cNvPicPr preferRelativeResize="0"/>
            <p:nvPr/>
          </p:nvPicPr>
          <p:blipFill>
            <a:blip r:embed="rId6"/>
            <a:stretch>
              <a:fillRect/>
            </a:stretch>
          </p:blipFill>
          <p:spPr>
            <a:xfrm rot="5400003" flipH="1">
              <a:off x="-3455348" y="159966"/>
              <a:ext cx="5832576" cy="4468422"/>
            </a:xfrm>
            <a:prstGeom prst="rect">
              <a:avLst/>
            </a:prstGeom>
            <a:noFill/>
            <a:ln>
              <a:noFill/>
            </a:ln>
          </p:spPr>
        </p:pic>
      </p:grpSp>
      <p:sp>
        <p:nvSpPr>
          <p:cNvPr id="160" name="Google Shape;1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61"/>
        <p:cNvGrpSpPr/>
        <p:nvPr/>
      </p:nvGrpSpPr>
      <p:grpSpPr>
        <a:xfrm>
          <a:off x="0" y="0"/>
          <a:ext cx="0" cy="0"/>
          <a:chOff x="0" y="0"/>
          <a:chExt cx="0" cy="0"/>
        </a:xfrm>
      </p:grpSpPr>
      <p:pic>
        <p:nvPicPr>
          <p:cNvPr id="162" name="Google Shape;162;p17"/>
          <p:cNvPicPr preferRelativeResize="0"/>
          <p:nvPr/>
        </p:nvPicPr>
        <p:blipFill>
          <a:blip r:embed="rId2"/>
          <a:stretch>
            <a:fillRect/>
          </a:stretch>
        </p:blipFill>
        <p:spPr>
          <a:xfrm>
            <a:off x="-14428" y="-4037"/>
            <a:ext cx="9172756" cy="5151576"/>
          </a:xfrm>
          <a:prstGeom prst="rect">
            <a:avLst/>
          </a:prstGeom>
          <a:noFill/>
          <a:ln>
            <a:noFill/>
          </a:ln>
        </p:spPr>
      </p:pic>
      <p:grpSp>
        <p:nvGrpSpPr>
          <p:cNvPr id="163" name="Google Shape;163;p17"/>
          <p:cNvGrpSpPr/>
          <p:nvPr/>
        </p:nvGrpSpPr>
        <p:grpSpPr>
          <a:xfrm>
            <a:off x="-2567286" y="-2809242"/>
            <a:ext cx="12983335" cy="8928342"/>
            <a:chOff x="-2567286" y="-2809242"/>
            <a:chExt cx="12983335" cy="8928342"/>
          </a:xfrm>
        </p:grpSpPr>
        <p:pic>
          <p:nvPicPr>
            <p:cNvPr id="164" name="Google Shape;164;p17"/>
            <p:cNvPicPr preferRelativeResize="0"/>
            <p:nvPr/>
          </p:nvPicPr>
          <p:blipFill>
            <a:blip r:embed="rId3"/>
            <a:stretch>
              <a:fillRect/>
            </a:stretch>
          </p:blipFill>
          <p:spPr>
            <a:xfrm rot="8568526" flipH="1">
              <a:off x="-2207124" y="-1440220"/>
              <a:ext cx="5559928" cy="3062287"/>
            </a:xfrm>
            <a:prstGeom prst="rect">
              <a:avLst/>
            </a:prstGeom>
            <a:noFill/>
            <a:ln>
              <a:noFill/>
            </a:ln>
          </p:spPr>
        </p:pic>
        <p:pic>
          <p:nvPicPr>
            <p:cNvPr id="165" name="Google Shape;165;p17"/>
            <p:cNvPicPr preferRelativeResize="0"/>
            <p:nvPr/>
          </p:nvPicPr>
          <p:blipFill>
            <a:blip r:embed="rId4">
              <a:alphaModFix amt="50000"/>
            </a:blip>
            <a:stretch>
              <a:fillRect/>
            </a:stretch>
          </p:blipFill>
          <p:spPr>
            <a:xfrm rot="-5400000" flipH="1">
              <a:off x="7173523" y="2399331"/>
              <a:ext cx="3747475" cy="2737575"/>
            </a:xfrm>
            <a:prstGeom prst="rect">
              <a:avLst/>
            </a:prstGeom>
            <a:noFill/>
            <a:ln>
              <a:noFill/>
            </a:ln>
          </p:spPr>
        </p:pic>
        <p:pic>
          <p:nvPicPr>
            <p:cNvPr id="166" name="Google Shape;166;p17"/>
            <p:cNvPicPr preferRelativeResize="0"/>
            <p:nvPr/>
          </p:nvPicPr>
          <p:blipFill rotWithShape="1">
            <a:blip r:embed="rId5">
              <a:alphaModFix amt="35000"/>
            </a:blip>
            <a:srcRect l="24738" t="69325"/>
            <a:stretch>
              <a:fillRect/>
            </a:stretch>
          </p:blipFill>
          <p:spPr>
            <a:xfrm rot="10800000" flipH="1">
              <a:off x="-567449" y="4257375"/>
              <a:ext cx="6634573" cy="1861725"/>
            </a:xfrm>
            <a:prstGeom prst="rect">
              <a:avLst/>
            </a:prstGeom>
            <a:noFill/>
            <a:ln>
              <a:noFill/>
            </a:ln>
          </p:spPr>
        </p:pic>
        <p:pic>
          <p:nvPicPr>
            <p:cNvPr id="167" name="Google Shape;167;p17"/>
            <p:cNvPicPr preferRelativeResize="0"/>
            <p:nvPr/>
          </p:nvPicPr>
          <p:blipFill rotWithShape="1">
            <a:blip r:embed="rId6"/>
            <a:srcRect l="53633" t="6569" r="3691" b="6984"/>
            <a:stretch>
              <a:fillRect/>
            </a:stretch>
          </p:blipFill>
          <p:spPr>
            <a:xfrm rot="-4093903" flipH="1">
              <a:off x="-1223881" y="-2079069"/>
              <a:ext cx="5255964" cy="6041514"/>
            </a:xfrm>
            <a:prstGeom prst="rect">
              <a:avLst/>
            </a:prstGeom>
            <a:noFill/>
            <a:ln>
              <a:noFill/>
            </a:ln>
          </p:spPr>
        </p:pic>
      </p:grpSp>
      <p:sp>
        <p:nvSpPr>
          <p:cNvPr id="168" name="Google Shape;16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69"/>
        <p:cNvGrpSpPr/>
        <p:nvPr/>
      </p:nvGrpSpPr>
      <p:grpSpPr>
        <a:xfrm>
          <a:off x="0" y="0"/>
          <a:ext cx="0" cy="0"/>
          <a:chOff x="0" y="0"/>
          <a:chExt cx="0" cy="0"/>
        </a:xfrm>
      </p:grpSpPr>
      <p:pic>
        <p:nvPicPr>
          <p:cNvPr id="170" name="Google Shape;170;p18"/>
          <p:cNvPicPr preferRelativeResize="0"/>
          <p:nvPr/>
        </p:nvPicPr>
        <p:blipFill>
          <a:blip r:embed="rId2"/>
          <a:stretch>
            <a:fillRect/>
          </a:stretch>
        </p:blipFill>
        <p:spPr>
          <a:xfrm rot="10800000" flipH="1">
            <a:off x="-14428" y="-4037"/>
            <a:ext cx="9172756" cy="5151576"/>
          </a:xfrm>
          <a:prstGeom prst="rect">
            <a:avLst/>
          </a:prstGeom>
          <a:noFill/>
          <a:ln>
            <a:noFill/>
          </a:ln>
        </p:spPr>
      </p:pic>
      <p:grpSp>
        <p:nvGrpSpPr>
          <p:cNvPr id="171" name="Google Shape;171;p18"/>
          <p:cNvGrpSpPr/>
          <p:nvPr/>
        </p:nvGrpSpPr>
        <p:grpSpPr>
          <a:xfrm>
            <a:off x="-4828215" y="-6248889"/>
            <a:ext cx="15197082" cy="11951947"/>
            <a:chOff x="-4828215" y="-6248889"/>
            <a:chExt cx="15197082" cy="11951947"/>
          </a:xfrm>
        </p:grpSpPr>
        <p:pic>
          <p:nvPicPr>
            <p:cNvPr id="172" name="Google Shape;172;p18"/>
            <p:cNvPicPr preferRelativeResize="0"/>
            <p:nvPr/>
          </p:nvPicPr>
          <p:blipFill>
            <a:blip r:embed="rId3"/>
            <a:stretch>
              <a:fillRect/>
            </a:stretch>
          </p:blipFill>
          <p:spPr>
            <a:xfrm rot="-3265979" flipH="1">
              <a:off x="-3857051" y="-1508154"/>
              <a:ext cx="7463485" cy="4110753"/>
            </a:xfrm>
            <a:prstGeom prst="rect">
              <a:avLst/>
            </a:prstGeom>
            <a:noFill/>
            <a:ln>
              <a:noFill/>
            </a:ln>
          </p:spPr>
        </p:pic>
        <p:pic>
          <p:nvPicPr>
            <p:cNvPr id="173" name="Google Shape;173;p18"/>
            <p:cNvPicPr preferRelativeResize="0"/>
            <p:nvPr/>
          </p:nvPicPr>
          <p:blipFill>
            <a:blip r:embed="rId4"/>
            <a:stretch>
              <a:fillRect/>
            </a:stretch>
          </p:blipFill>
          <p:spPr>
            <a:xfrm rot="7315462" flipH="1">
              <a:off x="-4398102" y="-3803227"/>
              <a:ext cx="9144006" cy="6090023"/>
            </a:xfrm>
            <a:prstGeom prst="rect">
              <a:avLst/>
            </a:prstGeom>
            <a:noFill/>
            <a:ln>
              <a:noFill/>
            </a:ln>
          </p:spPr>
        </p:pic>
        <p:pic>
          <p:nvPicPr>
            <p:cNvPr id="174" name="Google Shape;174;p18"/>
            <p:cNvPicPr preferRelativeResize="0"/>
            <p:nvPr/>
          </p:nvPicPr>
          <p:blipFill>
            <a:blip r:embed="rId5">
              <a:alphaModFix amt="50000"/>
            </a:blip>
            <a:stretch>
              <a:fillRect/>
            </a:stretch>
          </p:blipFill>
          <p:spPr>
            <a:xfrm rot="4712098" flipH="1">
              <a:off x="-4583374" y="-1515689"/>
              <a:ext cx="7779825" cy="5683249"/>
            </a:xfrm>
            <a:prstGeom prst="rect">
              <a:avLst/>
            </a:prstGeom>
            <a:noFill/>
            <a:ln>
              <a:noFill/>
            </a:ln>
          </p:spPr>
        </p:pic>
        <p:pic>
          <p:nvPicPr>
            <p:cNvPr id="175" name="Google Shape;175;p18"/>
            <p:cNvPicPr preferRelativeResize="0"/>
            <p:nvPr/>
          </p:nvPicPr>
          <p:blipFill rotWithShape="1">
            <a:blip r:embed="rId6">
              <a:alphaModFix amt="35000"/>
            </a:blip>
            <a:srcRect l="-38" t="-2310" r="57761" b="62609"/>
            <a:stretch>
              <a:fillRect/>
            </a:stretch>
          </p:blipFill>
          <p:spPr>
            <a:xfrm rot="-5400005" flipH="1">
              <a:off x="7118668" y="2452854"/>
              <a:ext cx="3726449" cy="2773944"/>
            </a:xfrm>
            <a:prstGeom prst="rect">
              <a:avLst/>
            </a:prstGeom>
            <a:noFill/>
            <a:ln>
              <a:noFill/>
            </a:ln>
          </p:spPr>
        </p:pic>
      </p:grpSp>
      <p:sp>
        <p:nvSpPr>
          <p:cNvPr id="176" name="Google Shape;1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948667" y="2088500"/>
            <a:ext cx="22671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178" name="Google Shape;178;p18"/>
          <p:cNvSpPr txBox="1">
            <a:spLocks noGrp="1"/>
          </p:cNvSpPr>
          <p:nvPr>
            <p:ph type="subTitle" idx="2"/>
          </p:nvPr>
        </p:nvSpPr>
        <p:spPr>
          <a:xfrm>
            <a:off x="948667" y="2430500"/>
            <a:ext cx="2267100" cy="17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8"/>
          <p:cNvSpPr txBox="1">
            <a:spLocks noGrp="1"/>
          </p:cNvSpPr>
          <p:nvPr>
            <p:ph type="subTitle" idx="3"/>
          </p:nvPr>
        </p:nvSpPr>
        <p:spPr>
          <a:xfrm>
            <a:off x="3438450" y="2430500"/>
            <a:ext cx="2267100" cy="17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18"/>
          <p:cNvSpPr txBox="1">
            <a:spLocks noGrp="1"/>
          </p:cNvSpPr>
          <p:nvPr>
            <p:ph type="subTitle" idx="4"/>
          </p:nvPr>
        </p:nvSpPr>
        <p:spPr>
          <a:xfrm>
            <a:off x="5928233" y="2430500"/>
            <a:ext cx="2267100" cy="17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1" name="Google Shape;181;p18"/>
          <p:cNvSpPr txBox="1">
            <a:spLocks noGrp="1"/>
          </p:cNvSpPr>
          <p:nvPr>
            <p:ph type="subTitle" idx="5"/>
          </p:nvPr>
        </p:nvSpPr>
        <p:spPr>
          <a:xfrm>
            <a:off x="3438450" y="2088500"/>
            <a:ext cx="22671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182" name="Google Shape;182;p18"/>
          <p:cNvSpPr txBox="1">
            <a:spLocks noGrp="1"/>
          </p:cNvSpPr>
          <p:nvPr>
            <p:ph type="subTitle" idx="6"/>
          </p:nvPr>
        </p:nvSpPr>
        <p:spPr>
          <a:xfrm>
            <a:off x="5928233" y="2088500"/>
            <a:ext cx="22671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83"/>
        <p:cNvGrpSpPr/>
        <p:nvPr/>
      </p:nvGrpSpPr>
      <p:grpSpPr>
        <a:xfrm>
          <a:off x="0" y="0"/>
          <a:ext cx="0" cy="0"/>
          <a:chOff x="0" y="0"/>
          <a:chExt cx="0" cy="0"/>
        </a:xfrm>
      </p:grpSpPr>
      <p:pic>
        <p:nvPicPr>
          <p:cNvPr id="184" name="Google Shape;184;p19"/>
          <p:cNvPicPr preferRelativeResize="0"/>
          <p:nvPr/>
        </p:nvPicPr>
        <p:blipFill rotWithShape="1">
          <a:blip r:embed="rId2"/>
          <a:srcRect/>
          <a:stretch>
            <a:fillRect/>
          </a:stretch>
        </p:blipFill>
        <p:spPr>
          <a:xfrm>
            <a:off x="-14428" y="-4037"/>
            <a:ext cx="9172756" cy="5151576"/>
          </a:xfrm>
          <a:prstGeom prst="rect">
            <a:avLst/>
          </a:prstGeom>
          <a:noFill/>
          <a:ln>
            <a:noFill/>
          </a:ln>
        </p:spPr>
      </p:pic>
      <p:grpSp>
        <p:nvGrpSpPr>
          <p:cNvPr id="185" name="Google Shape;185;p19"/>
          <p:cNvGrpSpPr/>
          <p:nvPr/>
        </p:nvGrpSpPr>
        <p:grpSpPr>
          <a:xfrm>
            <a:off x="-3032774" y="-1702325"/>
            <a:ext cx="15932537" cy="9749859"/>
            <a:chOff x="-3032774" y="-1702325"/>
            <a:chExt cx="15932537" cy="9749859"/>
          </a:xfrm>
        </p:grpSpPr>
        <p:pic>
          <p:nvPicPr>
            <p:cNvPr id="186" name="Google Shape;186;p19"/>
            <p:cNvPicPr preferRelativeResize="0"/>
            <p:nvPr/>
          </p:nvPicPr>
          <p:blipFill>
            <a:blip r:embed="rId3"/>
            <a:stretch>
              <a:fillRect/>
            </a:stretch>
          </p:blipFill>
          <p:spPr>
            <a:xfrm rot="10800000">
              <a:off x="-3032774" y="-1702325"/>
              <a:ext cx="6377098" cy="3512375"/>
            </a:xfrm>
            <a:prstGeom prst="rect">
              <a:avLst/>
            </a:prstGeom>
            <a:noFill/>
            <a:ln>
              <a:noFill/>
            </a:ln>
          </p:spPr>
        </p:pic>
        <p:pic>
          <p:nvPicPr>
            <p:cNvPr id="187" name="Google Shape;187;p19"/>
            <p:cNvPicPr preferRelativeResize="0"/>
            <p:nvPr/>
          </p:nvPicPr>
          <p:blipFill>
            <a:blip r:embed="rId4">
              <a:alphaModFix amt="50000"/>
            </a:blip>
            <a:stretch>
              <a:fillRect/>
            </a:stretch>
          </p:blipFill>
          <p:spPr>
            <a:xfrm rot="-5400000">
              <a:off x="7200774" y="153261"/>
              <a:ext cx="3752026" cy="2740875"/>
            </a:xfrm>
            <a:prstGeom prst="rect">
              <a:avLst/>
            </a:prstGeom>
            <a:noFill/>
            <a:ln>
              <a:noFill/>
            </a:ln>
          </p:spPr>
        </p:pic>
        <p:pic>
          <p:nvPicPr>
            <p:cNvPr id="188" name="Google Shape;188;p19"/>
            <p:cNvPicPr preferRelativeResize="0"/>
            <p:nvPr/>
          </p:nvPicPr>
          <p:blipFill>
            <a:blip r:embed="rId5"/>
            <a:stretch>
              <a:fillRect/>
            </a:stretch>
          </p:blipFill>
          <p:spPr>
            <a:xfrm rot="9407164">
              <a:off x="4026449" y="1497902"/>
              <a:ext cx="8191202" cy="5143499"/>
            </a:xfrm>
            <a:prstGeom prst="rect">
              <a:avLst/>
            </a:prstGeom>
            <a:noFill/>
            <a:ln>
              <a:noFill/>
            </a:ln>
          </p:spPr>
        </p:pic>
      </p:grpSp>
      <p:sp>
        <p:nvSpPr>
          <p:cNvPr id="189" name="Google Shape;18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19"/>
          <p:cNvSpPr txBox="1">
            <a:spLocks noGrp="1"/>
          </p:cNvSpPr>
          <p:nvPr>
            <p:ph type="subTitle" idx="1"/>
          </p:nvPr>
        </p:nvSpPr>
        <p:spPr>
          <a:xfrm>
            <a:off x="2257163" y="1710600"/>
            <a:ext cx="5834400" cy="38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191" name="Google Shape;191;p19"/>
          <p:cNvSpPr txBox="1">
            <a:spLocks noGrp="1"/>
          </p:cNvSpPr>
          <p:nvPr>
            <p:ph type="subTitle" idx="2"/>
          </p:nvPr>
        </p:nvSpPr>
        <p:spPr>
          <a:xfrm>
            <a:off x="2257163" y="2930463"/>
            <a:ext cx="5834400" cy="38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192" name="Google Shape;192;p19"/>
          <p:cNvSpPr txBox="1">
            <a:spLocks noGrp="1"/>
          </p:cNvSpPr>
          <p:nvPr>
            <p:ph type="subTitle" idx="3"/>
          </p:nvPr>
        </p:nvSpPr>
        <p:spPr>
          <a:xfrm>
            <a:off x="2257163" y="4127100"/>
            <a:ext cx="5834400" cy="38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193" name="Google Shape;193;p19"/>
          <p:cNvSpPr txBox="1">
            <a:spLocks noGrp="1"/>
          </p:cNvSpPr>
          <p:nvPr>
            <p:ph type="subTitle" idx="4"/>
          </p:nvPr>
        </p:nvSpPr>
        <p:spPr>
          <a:xfrm>
            <a:off x="2257163" y="1260600"/>
            <a:ext cx="5834400" cy="52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9"/>
          <p:cNvSpPr txBox="1">
            <a:spLocks noGrp="1"/>
          </p:cNvSpPr>
          <p:nvPr>
            <p:ph type="subTitle" idx="5"/>
          </p:nvPr>
        </p:nvSpPr>
        <p:spPr>
          <a:xfrm>
            <a:off x="2257163" y="2433963"/>
            <a:ext cx="58344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9"/>
          <p:cNvSpPr txBox="1">
            <a:spLocks noGrp="1"/>
          </p:cNvSpPr>
          <p:nvPr>
            <p:ph type="subTitle" idx="6"/>
          </p:nvPr>
        </p:nvSpPr>
        <p:spPr>
          <a:xfrm>
            <a:off x="2257163" y="3630598"/>
            <a:ext cx="58344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6"/>
        <p:cNvGrpSpPr/>
        <p:nvPr/>
      </p:nvGrpSpPr>
      <p:grpSpPr>
        <a:xfrm>
          <a:off x="0" y="0"/>
          <a:ext cx="0" cy="0"/>
          <a:chOff x="0" y="0"/>
          <a:chExt cx="0" cy="0"/>
        </a:xfrm>
      </p:grpSpPr>
      <p:pic>
        <p:nvPicPr>
          <p:cNvPr id="197" name="Google Shape;197;p20"/>
          <p:cNvPicPr preferRelativeResize="0"/>
          <p:nvPr/>
        </p:nvPicPr>
        <p:blipFill rotWithShape="1">
          <a:blip r:embed="rId2"/>
          <a:srcRect/>
          <a:stretch>
            <a:fillRect/>
          </a:stretch>
        </p:blipFill>
        <p:spPr>
          <a:xfrm rot="10800000" flipH="1">
            <a:off x="-14428" y="-4037"/>
            <a:ext cx="9172756" cy="5151576"/>
          </a:xfrm>
          <a:prstGeom prst="rect">
            <a:avLst/>
          </a:prstGeom>
          <a:noFill/>
          <a:ln>
            <a:noFill/>
          </a:ln>
        </p:spPr>
      </p:pic>
      <p:grpSp>
        <p:nvGrpSpPr>
          <p:cNvPr id="198" name="Google Shape;198;p20"/>
          <p:cNvGrpSpPr/>
          <p:nvPr/>
        </p:nvGrpSpPr>
        <p:grpSpPr>
          <a:xfrm>
            <a:off x="-5322048" y="-3601701"/>
            <a:ext cx="19059288" cy="11387026"/>
            <a:chOff x="-5322048" y="-3601701"/>
            <a:chExt cx="19059288" cy="11387026"/>
          </a:xfrm>
        </p:grpSpPr>
        <p:pic>
          <p:nvPicPr>
            <p:cNvPr id="199" name="Google Shape;199;p20"/>
            <p:cNvPicPr preferRelativeResize="0"/>
            <p:nvPr/>
          </p:nvPicPr>
          <p:blipFill>
            <a:blip r:embed="rId3"/>
            <a:stretch>
              <a:fillRect/>
            </a:stretch>
          </p:blipFill>
          <p:spPr>
            <a:xfrm rot="1392836" flipH="1">
              <a:off x="4863926" y="-1840376"/>
              <a:ext cx="8191202" cy="5143499"/>
            </a:xfrm>
            <a:prstGeom prst="rect">
              <a:avLst/>
            </a:prstGeom>
            <a:noFill/>
            <a:ln>
              <a:noFill/>
            </a:ln>
          </p:spPr>
        </p:pic>
        <p:pic>
          <p:nvPicPr>
            <p:cNvPr id="200" name="Google Shape;200;p20"/>
            <p:cNvPicPr preferRelativeResize="0"/>
            <p:nvPr/>
          </p:nvPicPr>
          <p:blipFill rotWithShape="1">
            <a:blip r:embed="rId4">
              <a:alphaModFix amt="35000"/>
            </a:blip>
            <a:srcRect l="-38" t="-2309" r="57761" b="58893"/>
            <a:stretch>
              <a:fillRect/>
            </a:stretch>
          </p:blipFill>
          <p:spPr>
            <a:xfrm rot="-5" flipH="1">
              <a:off x="-2840799" y="2198527"/>
              <a:ext cx="3726449" cy="3033444"/>
            </a:xfrm>
            <a:prstGeom prst="rect">
              <a:avLst/>
            </a:prstGeom>
            <a:noFill/>
            <a:ln>
              <a:noFill/>
            </a:ln>
          </p:spPr>
        </p:pic>
        <p:pic>
          <p:nvPicPr>
            <p:cNvPr id="201" name="Google Shape;201;p20"/>
            <p:cNvPicPr preferRelativeResize="0"/>
            <p:nvPr/>
          </p:nvPicPr>
          <p:blipFill>
            <a:blip r:embed="rId5"/>
            <a:stretch>
              <a:fillRect/>
            </a:stretch>
          </p:blipFill>
          <p:spPr>
            <a:xfrm flipH="1">
              <a:off x="3910102" y="-2384475"/>
              <a:ext cx="9232148" cy="5084900"/>
            </a:xfrm>
            <a:prstGeom prst="rect">
              <a:avLst/>
            </a:prstGeom>
            <a:noFill/>
            <a:ln>
              <a:noFill/>
            </a:ln>
          </p:spPr>
        </p:pic>
        <p:pic>
          <p:nvPicPr>
            <p:cNvPr id="202" name="Google Shape;202;p20"/>
            <p:cNvPicPr preferRelativeResize="0"/>
            <p:nvPr/>
          </p:nvPicPr>
          <p:blipFill>
            <a:blip r:embed="rId6">
              <a:alphaModFix amt="50000"/>
            </a:blip>
            <a:stretch>
              <a:fillRect/>
            </a:stretch>
          </p:blipFill>
          <p:spPr>
            <a:xfrm rot="10800000" flipH="1">
              <a:off x="2271575" y="-3601701"/>
              <a:ext cx="7779825" cy="5683249"/>
            </a:xfrm>
            <a:prstGeom prst="rect">
              <a:avLst/>
            </a:prstGeom>
            <a:noFill/>
            <a:ln>
              <a:noFill/>
            </a:ln>
          </p:spPr>
        </p:pic>
        <p:pic>
          <p:nvPicPr>
            <p:cNvPr id="203" name="Google Shape;203;p20"/>
            <p:cNvPicPr preferRelativeResize="0"/>
            <p:nvPr/>
          </p:nvPicPr>
          <p:blipFill>
            <a:blip r:embed="rId5"/>
            <a:stretch>
              <a:fillRect/>
            </a:stretch>
          </p:blipFill>
          <p:spPr>
            <a:xfrm flipH="1">
              <a:off x="-5322048" y="2700425"/>
              <a:ext cx="9232148" cy="5084900"/>
            </a:xfrm>
            <a:prstGeom prst="rect">
              <a:avLst/>
            </a:prstGeom>
            <a:noFill/>
            <a:ln>
              <a:noFill/>
            </a:ln>
          </p:spPr>
        </p:pic>
      </p:grpSp>
      <p:sp>
        <p:nvSpPr>
          <p:cNvPr id="204" name="Google Shape;20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5" name="Google Shape;205;p20"/>
          <p:cNvSpPr txBox="1">
            <a:spLocks noGrp="1"/>
          </p:cNvSpPr>
          <p:nvPr>
            <p:ph type="subTitle" idx="1"/>
          </p:nvPr>
        </p:nvSpPr>
        <p:spPr>
          <a:xfrm>
            <a:off x="720016" y="1383725"/>
            <a:ext cx="3703800" cy="44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06" name="Google Shape;206;p20"/>
          <p:cNvSpPr txBox="1">
            <a:spLocks noGrp="1"/>
          </p:cNvSpPr>
          <p:nvPr>
            <p:ph type="subTitle" idx="2"/>
          </p:nvPr>
        </p:nvSpPr>
        <p:spPr>
          <a:xfrm>
            <a:off x="720018" y="1756175"/>
            <a:ext cx="37038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20"/>
          <p:cNvSpPr txBox="1">
            <a:spLocks noGrp="1"/>
          </p:cNvSpPr>
          <p:nvPr>
            <p:ph type="subTitle" idx="3"/>
          </p:nvPr>
        </p:nvSpPr>
        <p:spPr>
          <a:xfrm>
            <a:off x="4720184" y="1756175"/>
            <a:ext cx="37038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20"/>
          <p:cNvSpPr txBox="1">
            <a:spLocks noGrp="1"/>
          </p:cNvSpPr>
          <p:nvPr>
            <p:ph type="subTitle" idx="4"/>
          </p:nvPr>
        </p:nvSpPr>
        <p:spPr>
          <a:xfrm>
            <a:off x="720018" y="3504500"/>
            <a:ext cx="37038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20"/>
          <p:cNvSpPr txBox="1">
            <a:spLocks noGrp="1"/>
          </p:cNvSpPr>
          <p:nvPr>
            <p:ph type="subTitle" idx="5"/>
          </p:nvPr>
        </p:nvSpPr>
        <p:spPr>
          <a:xfrm>
            <a:off x="4720184" y="3504500"/>
            <a:ext cx="37038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20"/>
          <p:cNvSpPr txBox="1">
            <a:spLocks noGrp="1"/>
          </p:cNvSpPr>
          <p:nvPr>
            <p:ph type="subTitle" idx="6"/>
          </p:nvPr>
        </p:nvSpPr>
        <p:spPr>
          <a:xfrm>
            <a:off x="720016" y="3131900"/>
            <a:ext cx="3703800" cy="44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11" name="Google Shape;211;p20"/>
          <p:cNvSpPr txBox="1">
            <a:spLocks noGrp="1"/>
          </p:cNvSpPr>
          <p:nvPr>
            <p:ph type="subTitle" idx="7"/>
          </p:nvPr>
        </p:nvSpPr>
        <p:spPr>
          <a:xfrm>
            <a:off x="4720181" y="1383725"/>
            <a:ext cx="3703800" cy="44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12" name="Google Shape;212;p20"/>
          <p:cNvSpPr txBox="1">
            <a:spLocks noGrp="1"/>
          </p:cNvSpPr>
          <p:nvPr>
            <p:ph type="subTitle" idx="8"/>
          </p:nvPr>
        </p:nvSpPr>
        <p:spPr>
          <a:xfrm>
            <a:off x="4720181" y="3131900"/>
            <a:ext cx="3703800" cy="44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13"/>
        <p:cNvGrpSpPr/>
        <p:nvPr/>
      </p:nvGrpSpPr>
      <p:grpSpPr>
        <a:xfrm>
          <a:off x="0" y="0"/>
          <a:ext cx="0" cy="0"/>
          <a:chOff x="0" y="0"/>
          <a:chExt cx="0" cy="0"/>
        </a:xfrm>
      </p:grpSpPr>
      <p:pic>
        <p:nvPicPr>
          <p:cNvPr id="214" name="Google Shape;214;p21"/>
          <p:cNvPicPr preferRelativeResize="0"/>
          <p:nvPr/>
        </p:nvPicPr>
        <p:blipFill>
          <a:blip r:embed="rId2"/>
          <a:stretch>
            <a:fillRect/>
          </a:stretch>
        </p:blipFill>
        <p:spPr>
          <a:xfrm>
            <a:off x="-14428" y="-4037"/>
            <a:ext cx="9172756" cy="5151576"/>
          </a:xfrm>
          <a:prstGeom prst="rect">
            <a:avLst/>
          </a:prstGeom>
          <a:noFill/>
          <a:ln>
            <a:noFill/>
          </a:ln>
        </p:spPr>
      </p:pic>
      <p:grpSp>
        <p:nvGrpSpPr>
          <p:cNvPr id="215" name="Google Shape;215;p21"/>
          <p:cNvGrpSpPr/>
          <p:nvPr/>
        </p:nvGrpSpPr>
        <p:grpSpPr>
          <a:xfrm>
            <a:off x="-2285874" y="-1670575"/>
            <a:ext cx="14025100" cy="9521345"/>
            <a:chOff x="-2285874" y="-1670575"/>
            <a:chExt cx="14025100" cy="9521345"/>
          </a:xfrm>
        </p:grpSpPr>
        <p:pic>
          <p:nvPicPr>
            <p:cNvPr id="216" name="Google Shape;216;p21"/>
            <p:cNvPicPr preferRelativeResize="0"/>
            <p:nvPr/>
          </p:nvPicPr>
          <p:blipFill>
            <a:blip r:embed="rId3"/>
            <a:stretch>
              <a:fillRect/>
            </a:stretch>
          </p:blipFill>
          <p:spPr>
            <a:xfrm rot="-5400008">
              <a:off x="-3375596" y="1497772"/>
              <a:ext cx="6552873" cy="3609208"/>
            </a:xfrm>
            <a:prstGeom prst="rect">
              <a:avLst/>
            </a:prstGeom>
            <a:noFill/>
            <a:ln>
              <a:noFill/>
            </a:ln>
          </p:spPr>
        </p:pic>
        <p:pic>
          <p:nvPicPr>
            <p:cNvPr id="217" name="Google Shape;217;p21"/>
            <p:cNvPicPr preferRelativeResize="0"/>
            <p:nvPr/>
          </p:nvPicPr>
          <p:blipFill>
            <a:blip r:embed="rId4">
              <a:alphaModFix amt="50000"/>
            </a:blip>
            <a:stretch>
              <a:fillRect/>
            </a:stretch>
          </p:blipFill>
          <p:spPr>
            <a:xfrm rot="-7012528">
              <a:off x="6890916" y="-537336"/>
              <a:ext cx="4609395" cy="3367222"/>
            </a:xfrm>
            <a:prstGeom prst="rect">
              <a:avLst/>
            </a:prstGeom>
            <a:noFill/>
            <a:ln>
              <a:noFill/>
            </a:ln>
          </p:spPr>
        </p:pic>
        <p:pic>
          <p:nvPicPr>
            <p:cNvPr id="218" name="Google Shape;218;p21"/>
            <p:cNvPicPr preferRelativeResize="0"/>
            <p:nvPr/>
          </p:nvPicPr>
          <p:blipFill rotWithShape="1">
            <a:blip r:embed="rId5">
              <a:alphaModFix amt="35000"/>
            </a:blip>
            <a:srcRect t="70966" r="73284"/>
            <a:stretch>
              <a:fillRect/>
            </a:stretch>
          </p:blipFill>
          <p:spPr>
            <a:xfrm flipH="1">
              <a:off x="-749852" y="-547175"/>
              <a:ext cx="2355052" cy="1762102"/>
            </a:xfrm>
            <a:prstGeom prst="rect">
              <a:avLst/>
            </a:prstGeom>
            <a:noFill/>
            <a:ln>
              <a:noFill/>
            </a:ln>
          </p:spPr>
        </p:pic>
        <p:pic>
          <p:nvPicPr>
            <p:cNvPr id="219" name="Google Shape;219;p21"/>
            <p:cNvPicPr preferRelativeResize="0"/>
            <p:nvPr/>
          </p:nvPicPr>
          <p:blipFill rotWithShape="1">
            <a:blip r:embed="rId6"/>
            <a:srcRect l="53633" t="6569" r="3691" b="6984"/>
            <a:stretch>
              <a:fillRect/>
            </a:stretch>
          </p:blipFill>
          <p:spPr>
            <a:xfrm rot="-6706097">
              <a:off x="-1133906" y="1269175"/>
              <a:ext cx="5255964" cy="6041514"/>
            </a:xfrm>
            <a:prstGeom prst="rect">
              <a:avLst/>
            </a:prstGeom>
            <a:noFill/>
            <a:ln>
              <a:noFill/>
            </a:ln>
          </p:spPr>
        </p:pic>
      </p:grpSp>
      <p:sp>
        <p:nvSpPr>
          <p:cNvPr id="220" name="Google Shape;22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1" name="Google Shape;221;p21"/>
          <p:cNvSpPr txBox="1">
            <a:spLocks noGrp="1"/>
          </p:cNvSpPr>
          <p:nvPr>
            <p:ph type="subTitle" idx="1"/>
          </p:nvPr>
        </p:nvSpPr>
        <p:spPr>
          <a:xfrm>
            <a:off x="721133" y="1735313"/>
            <a:ext cx="2546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21"/>
          <p:cNvSpPr txBox="1">
            <a:spLocks noGrp="1"/>
          </p:cNvSpPr>
          <p:nvPr>
            <p:ph type="subTitle" idx="2"/>
          </p:nvPr>
        </p:nvSpPr>
        <p:spPr>
          <a:xfrm>
            <a:off x="3298921" y="1735313"/>
            <a:ext cx="2546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21"/>
          <p:cNvSpPr txBox="1">
            <a:spLocks noGrp="1"/>
          </p:cNvSpPr>
          <p:nvPr>
            <p:ph type="subTitle" idx="3"/>
          </p:nvPr>
        </p:nvSpPr>
        <p:spPr>
          <a:xfrm>
            <a:off x="5876708" y="1735313"/>
            <a:ext cx="25473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21"/>
          <p:cNvSpPr txBox="1">
            <a:spLocks noGrp="1"/>
          </p:cNvSpPr>
          <p:nvPr>
            <p:ph type="subTitle" idx="4"/>
          </p:nvPr>
        </p:nvSpPr>
        <p:spPr>
          <a:xfrm>
            <a:off x="721133" y="3436425"/>
            <a:ext cx="2546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21"/>
          <p:cNvSpPr txBox="1">
            <a:spLocks noGrp="1"/>
          </p:cNvSpPr>
          <p:nvPr>
            <p:ph type="subTitle" idx="5"/>
          </p:nvPr>
        </p:nvSpPr>
        <p:spPr>
          <a:xfrm>
            <a:off x="3298921" y="3436425"/>
            <a:ext cx="2546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21"/>
          <p:cNvSpPr txBox="1">
            <a:spLocks noGrp="1"/>
          </p:cNvSpPr>
          <p:nvPr>
            <p:ph type="subTitle" idx="6"/>
          </p:nvPr>
        </p:nvSpPr>
        <p:spPr>
          <a:xfrm>
            <a:off x="5876708" y="3436425"/>
            <a:ext cx="25473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21"/>
          <p:cNvSpPr txBox="1">
            <a:spLocks noGrp="1"/>
          </p:cNvSpPr>
          <p:nvPr>
            <p:ph type="subTitle" idx="7"/>
          </p:nvPr>
        </p:nvSpPr>
        <p:spPr>
          <a:xfrm>
            <a:off x="721125" y="1397700"/>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28" name="Google Shape;228;p21"/>
          <p:cNvSpPr txBox="1">
            <a:spLocks noGrp="1"/>
          </p:cNvSpPr>
          <p:nvPr>
            <p:ph type="subTitle" idx="8"/>
          </p:nvPr>
        </p:nvSpPr>
        <p:spPr>
          <a:xfrm>
            <a:off x="3298918" y="1397700"/>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29" name="Google Shape;229;p21"/>
          <p:cNvSpPr txBox="1">
            <a:spLocks noGrp="1"/>
          </p:cNvSpPr>
          <p:nvPr>
            <p:ph type="subTitle" idx="9"/>
          </p:nvPr>
        </p:nvSpPr>
        <p:spPr>
          <a:xfrm>
            <a:off x="5876711" y="1397700"/>
            <a:ext cx="25473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30" name="Google Shape;230;p21"/>
          <p:cNvSpPr txBox="1">
            <a:spLocks noGrp="1"/>
          </p:cNvSpPr>
          <p:nvPr>
            <p:ph type="subTitle" idx="13"/>
          </p:nvPr>
        </p:nvSpPr>
        <p:spPr>
          <a:xfrm>
            <a:off x="721125" y="3094175"/>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31" name="Google Shape;231;p21"/>
          <p:cNvSpPr txBox="1">
            <a:spLocks noGrp="1"/>
          </p:cNvSpPr>
          <p:nvPr>
            <p:ph type="subTitle" idx="14"/>
          </p:nvPr>
        </p:nvSpPr>
        <p:spPr>
          <a:xfrm>
            <a:off x="3299073" y="3094175"/>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232" name="Google Shape;232;p21"/>
          <p:cNvSpPr txBox="1">
            <a:spLocks noGrp="1"/>
          </p:cNvSpPr>
          <p:nvPr>
            <p:ph type="subTitle" idx="15"/>
          </p:nvPr>
        </p:nvSpPr>
        <p:spPr>
          <a:xfrm>
            <a:off x="5877022" y="3094175"/>
            <a:ext cx="2546700" cy="41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pic>
        <p:nvPicPr>
          <p:cNvPr id="34" name="Google Shape;34;p4"/>
          <p:cNvPicPr preferRelativeResize="0"/>
          <p:nvPr/>
        </p:nvPicPr>
        <p:blipFill rotWithShape="1">
          <a:blip r:embed="rId2"/>
          <a:srcRect/>
          <a:stretch>
            <a:fillRect/>
          </a:stretch>
        </p:blipFill>
        <p:spPr>
          <a:xfrm>
            <a:off x="-14428" y="-4037"/>
            <a:ext cx="9172756" cy="5151576"/>
          </a:xfrm>
          <a:prstGeom prst="rect">
            <a:avLst/>
          </a:prstGeom>
          <a:noFill/>
          <a:ln>
            <a:noFill/>
          </a:ln>
        </p:spPr>
      </p:pic>
      <p:grpSp>
        <p:nvGrpSpPr>
          <p:cNvPr id="35" name="Google Shape;35;p4"/>
          <p:cNvGrpSpPr/>
          <p:nvPr/>
        </p:nvGrpSpPr>
        <p:grpSpPr>
          <a:xfrm>
            <a:off x="-3667150" y="-3868200"/>
            <a:ext cx="17314700" cy="11089925"/>
            <a:chOff x="-3667150" y="-3868200"/>
            <a:chExt cx="17314700" cy="11089925"/>
          </a:xfrm>
        </p:grpSpPr>
        <p:pic>
          <p:nvPicPr>
            <p:cNvPr id="36" name="Google Shape;36;p4"/>
            <p:cNvPicPr preferRelativeResize="0"/>
            <p:nvPr/>
          </p:nvPicPr>
          <p:blipFill rotWithShape="1">
            <a:blip r:embed="rId3">
              <a:alphaModFix amt="35000"/>
            </a:blip>
            <a:srcRect l="46555" t="59571"/>
            <a:stretch>
              <a:fillRect/>
            </a:stretch>
          </p:blipFill>
          <p:spPr>
            <a:xfrm rot="4" flipH="1">
              <a:off x="4688027" y="-287549"/>
              <a:ext cx="4711173" cy="2824872"/>
            </a:xfrm>
            <a:prstGeom prst="rect">
              <a:avLst/>
            </a:prstGeom>
            <a:noFill/>
            <a:ln>
              <a:noFill/>
            </a:ln>
          </p:spPr>
        </p:pic>
        <p:pic>
          <p:nvPicPr>
            <p:cNvPr id="37" name="Google Shape;37;p4"/>
            <p:cNvPicPr preferRelativeResize="0"/>
            <p:nvPr/>
          </p:nvPicPr>
          <p:blipFill rotWithShape="1">
            <a:blip r:embed="rId4">
              <a:alphaModFix amt="35000"/>
            </a:blip>
            <a:srcRect l="22600" t="55640" r="28619"/>
            <a:stretch>
              <a:fillRect/>
            </a:stretch>
          </p:blipFill>
          <p:spPr>
            <a:xfrm rot="-10799984" flipH="1">
              <a:off x="-2297947" y="3745888"/>
              <a:ext cx="4300114" cy="2692254"/>
            </a:xfrm>
            <a:prstGeom prst="rect">
              <a:avLst/>
            </a:prstGeom>
            <a:noFill/>
            <a:ln>
              <a:noFill/>
            </a:ln>
          </p:spPr>
        </p:pic>
        <p:pic>
          <p:nvPicPr>
            <p:cNvPr id="38" name="Google Shape;38;p4"/>
            <p:cNvPicPr preferRelativeResize="0"/>
            <p:nvPr/>
          </p:nvPicPr>
          <p:blipFill rotWithShape="1">
            <a:blip r:embed="rId5"/>
            <a:srcRect l="7812" r="7820"/>
            <a:stretch>
              <a:fillRect/>
            </a:stretch>
          </p:blipFill>
          <p:spPr>
            <a:xfrm rot="3813147">
              <a:off x="5516251" y="-1929544"/>
              <a:ext cx="7270925" cy="4746739"/>
            </a:xfrm>
            <a:prstGeom prst="rect">
              <a:avLst/>
            </a:prstGeom>
            <a:noFill/>
            <a:ln>
              <a:noFill/>
            </a:ln>
          </p:spPr>
        </p:pic>
        <p:pic>
          <p:nvPicPr>
            <p:cNvPr id="39" name="Google Shape;39;p4"/>
            <p:cNvPicPr preferRelativeResize="0"/>
            <p:nvPr/>
          </p:nvPicPr>
          <p:blipFill>
            <a:blip r:embed="rId6"/>
            <a:stretch>
              <a:fillRect/>
            </a:stretch>
          </p:blipFill>
          <p:spPr>
            <a:xfrm rot="3535285">
              <a:off x="-3517700" y="2217372"/>
              <a:ext cx="5534150" cy="3475057"/>
            </a:xfrm>
            <a:prstGeom prst="rect">
              <a:avLst/>
            </a:prstGeom>
            <a:noFill/>
            <a:ln>
              <a:noFill/>
            </a:ln>
          </p:spPr>
        </p:pic>
        <p:pic>
          <p:nvPicPr>
            <p:cNvPr id="40" name="Google Shape;40;p4"/>
            <p:cNvPicPr preferRelativeResize="0"/>
            <p:nvPr/>
          </p:nvPicPr>
          <p:blipFill>
            <a:blip r:embed="rId7">
              <a:alphaModFix amt="50000"/>
            </a:blip>
            <a:stretch>
              <a:fillRect/>
            </a:stretch>
          </p:blipFill>
          <p:spPr>
            <a:xfrm rot="-6952980">
              <a:off x="6383003" y="-835635"/>
              <a:ext cx="6939218" cy="5069170"/>
            </a:xfrm>
            <a:prstGeom prst="rect">
              <a:avLst/>
            </a:prstGeom>
            <a:noFill/>
            <a:ln>
              <a:noFill/>
            </a:ln>
          </p:spPr>
        </p:pic>
      </p:grpSp>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42" name="Google Shape;42;p4"/>
          <p:cNvSpPr txBox="1">
            <a:spLocks noGrp="1"/>
          </p:cNvSpPr>
          <p:nvPr>
            <p:ph type="body" idx="1"/>
          </p:nvPr>
        </p:nvSpPr>
        <p:spPr>
          <a:xfrm>
            <a:off x="720000" y="1152475"/>
            <a:ext cx="7704000" cy="294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33"/>
        <p:cNvGrpSpPr/>
        <p:nvPr/>
      </p:nvGrpSpPr>
      <p:grpSpPr>
        <a:xfrm>
          <a:off x="0" y="0"/>
          <a:ext cx="0" cy="0"/>
          <a:chOff x="0" y="0"/>
          <a:chExt cx="0" cy="0"/>
        </a:xfrm>
      </p:grpSpPr>
      <p:pic>
        <p:nvPicPr>
          <p:cNvPr id="234" name="Google Shape;234;p22"/>
          <p:cNvPicPr preferRelativeResize="0"/>
          <p:nvPr/>
        </p:nvPicPr>
        <p:blipFill rotWithShape="1">
          <a:blip r:embed="rId2"/>
          <a:srcRect/>
          <a:stretch>
            <a:fillRect/>
          </a:stretch>
        </p:blipFill>
        <p:spPr>
          <a:xfrm rot="10800000" flipH="1">
            <a:off x="-14428" y="-4037"/>
            <a:ext cx="9172756" cy="5151576"/>
          </a:xfrm>
          <a:prstGeom prst="rect">
            <a:avLst/>
          </a:prstGeom>
          <a:noFill/>
          <a:ln>
            <a:noFill/>
          </a:ln>
        </p:spPr>
      </p:pic>
      <p:grpSp>
        <p:nvGrpSpPr>
          <p:cNvPr id="235" name="Google Shape;235;p22"/>
          <p:cNvGrpSpPr/>
          <p:nvPr/>
        </p:nvGrpSpPr>
        <p:grpSpPr>
          <a:xfrm>
            <a:off x="-5914320" y="-3835576"/>
            <a:ext cx="19253519" cy="11524235"/>
            <a:chOff x="-5914320" y="-3835576"/>
            <a:chExt cx="19253519" cy="11524235"/>
          </a:xfrm>
        </p:grpSpPr>
        <p:pic>
          <p:nvPicPr>
            <p:cNvPr id="236" name="Google Shape;236;p22"/>
            <p:cNvPicPr preferRelativeResize="0"/>
            <p:nvPr/>
          </p:nvPicPr>
          <p:blipFill>
            <a:blip r:embed="rId3"/>
            <a:stretch>
              <a:fillRect/>
            </a:stretch>
          </p:blipFill>
          <p:spPr>
            <a:xfrm rot="10800000">
              <a:off x="-4389000" y="-2573876"/>
              <a:ext cx="9232148" cy="5084900"/>
            </a:xfrm>
            <a:prstGeom prst="rect">
              <a:avLst/>
            </a:prstGeom>
            <a:noFill/>
            <a:ln>
              <a:noFill/>
            </a:ln>
          </p:spPr>
        </p:pic>
        <p:pic>
          <p:nvPicPr>
            <p:cNvPr id="237" name="Google Shape;237;p22"/>
            <p:cNvPicPr preferRelativeResize="0"/>
            <p:nvPr/>
          </p:nvPicPr>
          <p:blipFill>
            <a:blip r:embed="rId4"/>
            <a:stretch>
              <a:fillRect/>
            </a:stretch>
          </p:blipFill>
          <p:spPr>
            <a:xfrm rot="10041331">
              <a:off x="-1972838" y="-2967099"/>
              <a:ext cx="8670868" cy="6642874"/>
            </a:xfrm>
            <a:prstGeom prst="rect">
              <a:avLst/>
            </a:prstGeom>
            <a:noFill/>
            <a:ln>
              <a:noFill/>
            </a:ln>
          </p:spPr>
        </p:pic>
        <p:pic>
          <p:nvPicPr>
            <p:cNvPr id="238" name="Google Shape;238;p22"/>
            <p:cNvPicPr preferRelativeResize="0"/>
            <p:nvPr/>
          </p:nvPicPr>
          <p:blipFill>
            <a:blip r:embed="rId5"/>
            <a:stretch>
              <a:fillRect/>
            </a:stretch>
          </p:blipFill>
          <p:spPr>
            <a:xfrm rot="10800000">
              <a:off x="-4292951" y="-3655837"/>
              <a:ext cx="10199050" cy="6792723"/>
            </a:xfrm>
            <a:prstGeom prst="rect">
              <a:avLst/>
            </a:prstGeom>
            <a:noFill/>
            <a:ln>
              <a:noFill/>
            </a:ln>
          </p:spPr>
        </p:pic>
        <p:pic>
          <p:nvPicPr>
            <p:cNvPr id="239" name="Google Shape;239;p22"/>
            <p:cNvPicPr preferRelativeResize="0"/>
            <p:nvPr/>
          </p:nvPicPr>
          <p:blipFill rotWithShape="1">
            <a:blip r:embed="rId6"/>
            <a:srcRect l="9001" t="6569" r="3693" b="6984"/>
            <a:stretch>
              <a:fillRect/>
            </a:stretch>
          </p:blipFill>
          <p:spPr>
            <a:xfrm rot="-10515566">
              <a:off x="-5665501" y="-1823844"/>
              <a:ext cx="11569500" cy="6500387"/>
            </a:xfrm>
            <a:prstGeom prst="rect">
              <a:avLst/>
            </a:prstGeom>
            <a:noFill/>
            <a:ln>
              <a:noFill/>
            </a:ln>
          </p:spPr>
        </p:pic>
        <p:pic>
          <p:nvPicPr>
            <p:cNvPr id="240" name="Google Shape;240;p22"/>
            <p:cNvPicPr preferRelativeResize="0"/>
            <p:nvPr/>
          </p:nvPicPr>
          <p:blipFill>
            <a:blip r:embed="rId3"/>
            <a:stretch>
              <a:fillRect/>
            </a:stretch>
          </p:blipFill>
          <p:spPr>
            <a:xfrm rot="10800000">
              <a:off x="4107050" y="2354074"/>
              <a:ext cx="9232148" cy="5084900"/>
            </a:xfrm>
            <a:prstGeom prst="rect">
              <a:avLst/>
            </a:prstGeom>
            <a:noFill/>
            <a:ln>
              <a:noFill/>
            </a:ln>
          </p:spPr>
        </p:pic>
        <p:pic>
          <p:nvPicPr>
            <p:cNvPr id="241" name="Google Shape;241;p22"/>
            <p:cNvPicPr preferRelativeResize="0"/>
            <p:nvPr/>
          </p:nvPicPr>
          <p:blipFill>
            <a:blip r:embed="rId7">
              <a:alphaModFix amt="50000"/>
            </a:blip>
            <a:stretch>
              <a:fillRect/>
            </a:stretch>
          </p:blipFill>
          <p:spPr>
            <a:xfrm>
              <a:off x="4980110" y="1653851"/>
              <a:ext cx="7779825" cy="5683249"/>
            </a:xfrm>
            <a:prstGeom prst="rect">
              <a:avLst/>
            </a:prstGeom>
            <a:noFill/>
            <a:ln>
              <a:noFill/>
            </a:ln>
          </p:spPr>
        </p:pic>
        <p:pic>
          <p:nvPicPr>
            <p:cNvPr id="242" name="Google Shape;242;p22"/>
            <p:cNvPicPr preferRelativeResize="0"/>
            <p:nvPr/>
          </p:nvPicPr>
          <p:blipFill>
            <a:blip r:embed="rId8"/>
            <a:stretch>
              <a:fillRect/>
            </a:stretch>
          </p:blipFill>
          <p:spPr>
            <a:xfrm rot="9407164">
              <a:off x="3559499" y="1139027"/>
              <a:ext cx="8191202" cy="5143499"/>
            </a:xfrm>
            <a:prstGeom prst="rect">
              <a:avLst/>
            </a:prstGeom>
            <a:noFill/>
            <a:ln>
              <a:noFill/>
            </a:ln>
          </p:spPr>
        </p:pic>
        <p:pic>
          <p:nvPicPr>
            <p:cNvPr id="243" name="Google Shape;243;p22"/>
            <p:cNvPicPr preferRelativeResize="0"/>
            <p:nvPr/>
          </p:nvPicPr>
          <p:blipFill rotWithShape="1">
            <a:blip r:embed="rId9">
              <a:alphaModFix amt="35000"/>
            </a:blip>
            <a:srcRect l="43826" t="67805"/>
            <a:stretch>
              <a:fillRect/>
            </a:stretch>
          </p:blipFill>
          <p:spPr>
            <a:xfrm rot="10800000" flipH="1">
              <a:off x="-706126" y="3418200"/>
              <a:ext cx="4951951" cy="1953974"/>
            </a:xfrm>
            <a:prstGeom prst="rect">
              <a:avLst/>
            </a:prstGeom>
            <a:noFill/>
            <a:ln>
              <a:noFill/>
            </a:ln>
          </p:spPr>
        </p:pic>
        <p:pic>
          <p:nvPicPr>
            <p:cNvPr id="244" name="Google Shape;244;p22"/>
            <p:cNvPicPr preferRelativeResize="0"/>
            <p:nvPr/>
          </p:nvPicPr>
          <p:blipFill rotWithShape="1">
            <a:blip r:embed="rId10">
              <a:alphaModFix amt="35000"/>
            </a:blip>
            <a:srcRect l="63440" t="52899"/>
            <a:stretch>
              <a:fillRect/>
            </a:stretch>
          </p:blipFill>
          <p:spPr>
            <a:xfrm flipH="1">
              <a:off x="6152824" y="-679251"/>
              <a:ext cx="3222574" cy="3291076"/>
            </a:xfrm>
            <a:prstGeom prst="rect">
              <a:avLst/>
            </a:prstGeom>
            <a:noFill/>
            <a:ln>
              <a:noFill/>
            </a:ln>
          </p:spPr>
        </p:pic>
      </p:grpSp>
      <p:sp>
        <p:nvSpPr>
          <p:cNvPr id="245" name="Google Shape;245;p22"/>
          <p:cNvSpPr txBox="1">
            <a:spLocks noGrp="1"/>
          </p:cNvSpPr>
          <p:nvPr>
            <p:ph type="ctrTitle"/>
          </p:nvPr>
        </p:nvSpPr>
        <p:spPr>
          <a:xfrm>
            <a:off x="2382300" y="923197"/>
            <a:ext cx="4379400" cy="105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6" name="Google Shape;246;p22"/>
          <p:cNvSpPr txBox="1">
            <a:spLocks noGrp="1"/>
          </p:cNvSpPr>
          <p:nvPr>
            <p:ph type="subTitle" idx="1"/>
          </p:nvPr>
        </p:nvSpPr>
        <p:spPr>
          <a:xfrm>
            <a:off x="2382300" y="1859997"/>
            <a:ext cx="4379400" cy="10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7" name="Google Shape;247;p22"/>
          <p:cNvSpPr txBox="1"/>
          <p:nvPr/>
        </p:nvSpPr>
        <p:spPr>
          <a:xfrm>
            <a:off x="2382300" y="3553684"/>
            <a:ext cx="43794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GB" sz="10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rPr>
              <a:t>CREDITS: This presentation template was created by </a:t>
            </a:r>
            <a:r>
              <a:rPr lang="en-GB" sz="1000" b="1" u="sng">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hlinkClick r:id="rId11"/>
              </a:rPr>
              <a:t>Slidesgo</a:t>
            </a:r>
            <a:r>
              <a:rPr lang="en-GB" sz="1000" u="sng">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rPr>
              <a:t>,</a:t>
            </a:r>
            <a:r>
              <a:rPr lang="en-GB" sz="10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rPr>
              <a:t> including icons by </a:t>
            </a:r>
            <a:r>
              <a:rPr lang="en-GB" sz="1000" b="1" u="sng">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hlinkClick r:id="rId12"/>
              </a:rPr>
              <a:t>Flaticon</a:t>
            </a:r>
            <a:r>
              <a:rPr lang="en-GB" sz="1000" u="sng">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rPr>
              <a:t>,</a:t>
            </a:r>
            <a:r>
              <a:rPr lang="en-GB" sz="10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rPr>
              <a:t> and infographics &amp; images by </a:t>
            </a:r>
            <a:r>
              <a:rPr lang="en-GB" sz="1000" b="1" u="sng">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hlinkClick r:id="rId13"/>
              </a:rPr>
              <a:t>Freepik</a:t>
            </a:r>
            <a:endParaRPr sz="1000" b="1" u="sng">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8"/>
        <p:cNvGrpSpPr/>
        <p:nvPr/>
      </p:nvGrpSpPr>
      <p:grpSpPr>
        <a:xfrm>
          <a:off x="0" y="0"/>
          <a:ext cx="0" cy="0"/>
          <a:chOff x="0" y="0"/>
          <a:chExt cx="0" cy="0"/>
        </a:xfrm>
      </p:grpSpPr>
      <p:pic>
        <p:nvPicPr>
          <p:cNvPr id="249" name="Google Shape;249;p23"/>
          <p:cNvPicPr preferRelativeResize="0"/>
          <p:nvPr/>
        </p:nvPicPr>
        <p:blipFill rotWithShape="1">
          <a:blip r:embed="rId2"/>
          <a:srcRect/>
          <a:stretch>
            <a:fillRect/>
          </a:stretch>
        </p:blipFill>
        <p:spPr>
          <a:xfrm rot="10800000" flipH="1">
            <a:off x="-14428" y="-4037"/>
            <a:ext cx="9172756" cy="5151576"/>
          </a:xfrm>
          <a:prstGeom prst="rect">
            <a:avLst/>
          </a:prstGeom>
          <a:noFill/>
          <a:ln>
            <a:noFill/>
          </a:ln>
        </p:spPr>
      </p:pic>
      <p:grpSp>
        <p:nvGrpSpPr>
          <p:cNvPr id="250" name="Google Shape;250;p23"/>
          <p:cNvGrpSpPr/>
          <p:nvPr/>
        </p:nvGrpSpPr>
        <p:grpSpPr>
          <a:xfrm>
            <a:off x="-4844693" y="-4101470"/>
            <a:ext cx="17762674" cy="14222144"/>
            <a:chOff x="-4844693" y="-4101470"/>
            <a:chExt cx="17762674" cy="14222144"/>
          </a:xfrm>
        </p:grpSpPr>
        <p:grpSp>
          <p:nvGrpSpPr>
            <p:cNvPr id="251" name="Google Shape;251;p23"/>
            <p:cNvGrpSpPr/>
            <p:nvPr/>
          </p:nvGrpSpPr>
          <p:grpSpPr>
            <a:xfrm>
              <a:off x="-4844693" y="-4101470"/>
              <a:ext cx="17762674" cy="14222144"/>
              <a:chOff x="-4844693" y="-4101470"/>
              <a:chExt cx="17762674" cy="14222144"/>
            </a:xfrm>
          </p:grpSpPr>
          <p:pic>
            <p:nvPicPr>
              <p:cNvPr id="252" name="Google Shape;252;p23"/>
              <p:cNvPicPr preferRelativeResize="0"/>
              <p:nvPr/>
            </p:nvPicPr>
            <p:blipFill>
              <a:blip r:embed="rId3"/>
              <a:stretch>
                <a:fillRect/>
              </a:stretch>
            </p:blipFill>
            <p:spPr>
              <a:xfrm rot="-8644621">
                <a:off x="3996898" y="-2187723"/>
                <a:ext cx="8191202" cy="5143499"/>
              </a:xfrm>
              <a:prstGeom prst="rect">
                <a:avLst/>
              </a:prstGeom>
              <a:noFill/>
              <a:ln>
                <a:noFill/>
              </a:ln>
            </p:spPr>
          </p:pic>
          <p:pic>
            <p:nvPicPr>
              <p:cNvPr id="253" name="Google Shape;253;p23"/>
              <p:cNvPicPr preferRelativeResize="0"/>
              <p:nvPr/>
            </p:nvPicPr>
            <p:blipFill>
              <a:blip r:embed="rId4"/>
              <a:stretch>
                <a:fillRect/>
              </a:stretch>
            </p:blipFill>
            <p:spPr>
              <a:xfrm rot="-10095881">
                <a:off x="1948775" y="-2944477"/>
                <a:ext cx="9232149" cy="5084900"/>
              </a:xfrm>
              <a:prstGeom prst="rect">
                <a:avLst/>
              </a:prstGeom>
              <a:noFill/>
              <a:ln>
                <a:noFill/>
              </a:ln>
            </p:spPr>
          </p:pic>
          <p:pic>
            <p:nvPicPr>
              <p:cNvPr id="254" name="Google Shape;254;p23"/>
              <p:cNvPicPr preferRelativeResize="0"/>
              <p:nvPr/>
            </p:nvPicPr>
            <p:blipFill>
              <a:blip r:embed="rId5">
                <a:alphaModFix amt="50000"/>
              </a:blip>
              <a:stretch>
                <a:fillRect/>
              </a:stretch>
            </p:blipFill>
            <p:spPr>
              <a:xfrm rot="5400000">
                <a:off x="-2929852" y="-269874"/>
                <a:ext cx="7779825" cy="5683249"/>
              </a:xfrm>
              <a:prstGeom prst="rect">
                <a:avLst/>
              </a:prstGeom>
              <a:noFill/>
              <a:ln>
                <a:noFill/>
              </a:ln>
            </p:spPr>
          </p:pic>
          <p:pic>
            <p:nvPicPr>
              <p:cNvPr id="255" name="Google Shape;255;p23"/>
              <p:cNvPicPr preferRelativeResize="0"/>
              <p:nvPr/>
            </p:nvPicPr>
            <p:blipFill>
              <a:blip r:embed="rId6"/>
              <a:stretch>
                <a:fillRect/>
              </a:stretch>
            </p:blipFill>
            <p:spPr>
              <a:xfrm rot="-6584792">
                <a:off x="-5024650" y="777164"/>
                <a:ext cx="10199049" cy="6792722"/>
              </a:xfrm>
              <a:prstGeom prst="rect">
                <a:avLst/>
              </a:prstGeom>
              <a:noFill/>
              <a:ln>
                <a:noFill/>
              </a:ln>
            </p:spPr>
          </p:pic>
        </p:grpSp>
        <p:pic>
          <p:nvPicPr>
            <p:cNvPr id="256" name="Google Shape;256;p23"/>
            <p:cNvPicPr preferRelativeResize="0"/>
            <p:nvPr/>
          </p:nvPicPr>
          <p:blipFill rotWithShape="1">
            <a:blip r:embed="rId7">
              <a:alphaModFix amt="35000"/>
            </a:blip>
            <a:srcRect t="70966" r="73284"/>
            <a:stretch>
              <a:fillRect/>
            </a:stretch>
          </p:blipFill>
          <p:spPr>
            <a:xfrm rot="10800000" flipH="1">
              <a:off x="6823648" y="3410918"/>
              <a:ext cx="2355052" cy="1762102"/>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57"/>
        <p:cNvGrpSpPr/>
        <p:nvPr/>
      </p:nvGrpSpPr>
      <p:grpSpPr>
        <a:xfrm>
          <a:off x="0" y="0"/>
          <a:ext cx="0" cy="0"/>
          <a:chOff x="0" y="0"/>
          <a:chExt cx="0" cy="0"/>
        </a:xfrm>
      </p:grpSpPr>
      <p:pic>
        <p:nvPicPr>
          <p:cNvPr id="258" name="Google Shape;258;p24"/>
          <p:cNvPicPr preferRelativeResize="0"/>
          <p:nvPr/>
        </p:nvPicPr>
        <p:blipFill>
          <a:blip r:embed="rId2"/>
          <a:stretch>
            <a:fillRect/>
          </a:stretch>
        </p:blipFill>
        <p:spPr>
          <a:xfrm>
            <a:off x="-14428" y="-4037"/>
            <a:ext cx="9172756" cy="5151576"/>
          </a:xfrm>
          <a:prstGeom prst="rect">
            <a:avLst/>
          </a:prstGeom>
          <a:noFill/>
          <a:ln>
            <a:noFill/>
          </a:ln>
        </p:spPr>
      </p:pic>
      <p:grpSp>
        <p:nvGrpSpPr>
          <p:cNvPr id="259" name="Google Shape;259;p24"/>
          <p:cNvGrpSpPr/>
          <p:nvPr/>
        </p:nvGrpSpPr>
        <p:grpSpPr>
          <a:xfrm>
            <a:off x="-706126" y="-644389"/>
            <a:ext cx="14662945" cy="11211962"/>
            <a:chOff x="-706126" y="-644389"/>
            <a:chExt cx="14662945" cy="11211962"/>
          </a:xfrm>
        </p:grpSpPr>
        <p:pic>
          <p:nvPicPr>
            <p:cNvPr id="260" name="Google Shape;260;p24"/>
            <p:cNvPicPr preferRelativeResize="0"/>
            <p:nvPr/>
          </p:nvPicPr>
          <p:blipFill>
            <a:blip r:embed="rId3"/>
            <a:stretch>
              <a:fillRect/>
            </a:stretch>
          </p:blipFill>
          <p:spPr>
            <a:xfrm rot="10800000">
              <a:off x="4107050" y="2354074"/>
              <a:ext cx="9232148" cy="5084900"/>
            </a:xfrm>
            <a:prstGeom prst="rect">
              <a:avLst/>
            </a:prstGeom>
            <a:noFill/>
            <a:ln>
              <a:noFill/>
            </a:ln>
          </p:spPr>
        </p:pic>
        <p:pic>
          <p:nvPicPr>
            <p:cNvPr id="261" name="Google Shape;261;p24"/>
            <p:cNvPicPr preferRelativeResize="0"/>
            <p:nvPr/>
          </p:nvPicPr>
          <p:blipFill>
            <a:blip r:embed="rId4"/>
            <a:stretch>
              <a:fillRect/>
            </a:stretch>
          </p:blipFill>
          <p:spPr>
            <a:xfrm rot="-1733544">
              <a:off x="4220786" y="1036925"/>
              <a:ext cx="8670868" cy="6642875"/>
            </a:xfrm>
            <a:prstGeom prst="rect">
              <a:avLst/>
            </a:prstGeom>
            <a:noFill/>
            <a:ln>
              <a:noFill/>
            </a:ln>
          </p:spPr>
        </p:pic>
        <p:pic>
          <p:nvPicPr>
            <p:cNvPr id="262" name="Google Shape;262;p24"/>
            <p:cNvPicPr preferRelativeResize="0"/>
            <p:nvPr/>
          </p:nvPicPr>
          <p:blipFill rotWithShape="1">
            <a:blip r:embed="rId5"/>
            <a:srcRect l="9001" t="6569" r="3693" b="6984"/>
            <a:stretch>
              <a:fillRect/>
            </a:stretch>
          </p:blipFill>
          <p:spPr>
            <a:xfrm rot="8869060">
              <a:off x="3149593" y="3255354"/>
              <a:ext cx="9314912" cy="5233639"/>
            </a:xfrm>
            <a:prstGeom prst="rect">
              <a:avLst/>
            </a:prstGeom>
            <a:noFill/>
            <a:ln>
              <a:noFill/>
            </a:ln>
          </p:spPr>
        </p:pic>
        <p:pic>
          <p:nvPicPr>
            <p:cNvPr id="263" name="Google Shape;263;p24"/>
            <p:cNvPicPr preferRelativeResize="0"/>
            <p:nvPr/>
          </p:nvPicPr>
          <p:blipFill rotWithShape="1">
            <a:blip r:embed="rId6">
              <a:alphaModFix amt="35000"/>
            </a:blip>
            <a:srcRect l="43826" t="67805"/>
            <a:stretch>
              <a:fillRect/>
            </a:stretch>
          </p:blipFill>
          <p:spPr>
            <a:xfrm>
              <a:off x="-706126" y="-400588"/>
              <a:ext cx="4951951" cy="19539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pic>
        <p:nvPicPr>
          <p:cNvPr id="44" name="Google Shape;44;p5"/>
          <p:cNvPicPr preferRelativeResize="0"/>
          <p:nvPr/>
        </p:nvPicPr>
        <p:blipFill rotWithShape="1">
          <a:blip r:embed="rId2"/>
          <a:srcRect/>
          <a:stretch>
            <a:fillRect/>
          </a:stretch>
        </p:blipFill>
        <p:spPr>
          <a:xfrm>
            <a:off x="-14428" y="-4037"/>
            <a:ext cx="9172756" cy="5151576"/>
          </a:xfrm>
          <a:prstGeom prst="rect">
            <a:avLst/>
          </a:prstGeom>
          <a:noFill/>
          <a:ln>
            <a:noFill/>
          </a:ln>
        </p:spPr>
      </p:pic>
      <p:grpSp>
        <p:nvGrpSpPr>
          <p:cNvPr id="45" name="Google Shape;45;p5"/>
          <p:cNvGrpSpPr/>
          <p:nvPr/>
        </p:nvGrpSpPr>
        <p:grpSpPr>
          <a:xfrm>
            <a:off x="-5080799" y="-3797197"/>
            <a:ext cx="20050972" cy="12008682"/>
            <a:chOff x="-5080799" y="-3797197"/>
            <a:chExt cx="20050972" cy="12008682"/>
          </a:xfrm>
        </p:grpSpPr>
        <p:pic>
          <p:nvPicPr>
            <p:cNvPr id="46" name="Google Shape;46;p5"/>
            <p:cNvPicPr preferRelativeResize="0"/>
            <p:nvPr/>
          </p:nvPicPr>
          <p:blipFill rotWithShape="1">
            <a:blip r:embed="rId3">
              <a:alphaModFix amt="35000"/>
            </a:blip>
            <a:srcRect l="43826" t="67805"/>
            <a:stretch>
              <a:fillRect/>
            </a:stretch>
          </p:blipFill>
          <p:spPr>
            <a:xfrm rot="10800000">
              <a:off x="4674423" y="3729038"/>
              <a:ext cx="4951951" cy="1953974"/>
            </a:xfrm>
            <a:prstGeom prst="rect">
              <a:avLst/>
            </a:prstGeom>
            <a:noFill/>
            <a:ln>
              <a:noFill/>
            </a:ln>
          </p:spPr>
        </p:pic>
        <p:grpSp>
          <p:nvGrpSpPr>
            <p:cNvPr id="47" name="Google Shape;47;p5"/>
            <p:cNvGrpSpPr/>
            <p:nvPr/>
          </p:nvGrpSpPr>
          <p:grpSpPr>
            <a:xfrm>
              <a:off x="-5080799" y="-3797197"/>
              <a:ext cx="20050972" cy="12008682"/>
              <a:chOff x="-5080799" y="-3797197"/>
              <a:chExt cx="20050972" cy="12008682"/>
            </a:xfrm>
          </p:grpSpPr>
          <p:pic>
            <p:nvPicPr>
              <p:cNvPr id="48" name="Google Shape;48;p5"/>
              <p:cNvPicPr preferRelativeResize="0"/>
              <p:nvPr/>
            </p:nvPicPr>
            <p:blipFill>
              <a:blip r:embed="rId4"/>
              <a:stretch>
                <a:fillRect/>
              </a:stretch>
            </p:blipFill>
            <p:spPr>
              <a:xfrm rot="3650909">
                <a:off x="-4512720" y="891483"/>
                <a:ext cx="7274040" cy="5572735"/>
              </a:xfrm>
              <a:prstGeom prst="rect">
                <a:avLst/>
              </a:prstGeom>
              <a:noFill/>
              <a:ln>
                <a:noFill/>
              </a:ln>
            </p:spPr>
          </p:pic>
          <p:pic>
            <p:nvPicPr>
              <p:cNvPr id="49" name="Google Shape;49;p5"/>
              <p:cNvPicPr preferRelativeResize="0"/>
              <p:nvPr/>
            </p:nvPicPr>
            <p:blipFill rotWithShape="1">
              <a:blip r:embed="rId5"/>
              <a:srcRect l="9001" t="6569" r="3693" b="6984"/>
              <a:stretch>
                <a:fillRect/>
              </a:stretch>
            </p:blipFill>
            <p:spPr>
              <a:xfrm rot="-9032539">
                <a:off x="6652189" y="-2081125"/>
                <a:ext cx="7748371" cy="4353451"/>
              </a:xfrm>
              <a:prstGeom prst="rect">
                <a:avLst/>
              </a:prstGeom>
              <a:noFill/>
              <a:ln>
                <a:noFill/>
              </a:ln>
            </p:spPr>
          </p:pic>
          <p:pic>
            <p:nvPicPr>
              <p:cNvPr id="50" name="Google Shape;50;p5"/>
              <p:cNvPicPr preferRelativeResize="0"/>
              <p:nvPr/>
            </p:nvPicPr>
            <p:blipFill>
              <a:blip r:embed="rId6"/>
              <a:stretch>
                <a:fillRect/>
              </a:stretch>
            </p:blipFill>
            <p:spPr>
              <a:xfrm rot="4234693">
                <a:off x="5530123" y="-1649728"/>
                <a:ext cx="7463486" cy="4110755"/>
              </a:xfrm>
              <a:prstGeom prst="rect">
                <a:avLst/>
              </a:prstGeom>
              <a:noFill/>
              <a:ln>
                <a:noFill/>
              </a:ln>
            </p:spPr>
          </p:pic>
          <p:pic>
            <p:nvPicPr>
              <p:cNvPr id="51" name="Google Shape;51;p5"/>
              <p:cNvPicPr preferRelativeResize="0"/>
              <p:nvPr/>
            </p:nvPicPr>
            <p:blipFill>
              <a:blip r:embed="rId7"/>
              <a:stretch>
                <a:fillRect/>
              </a:stretch>
            </p:blipFill>
            <p:spPr>
              <a:xfrm rot="4039181">
                <a:off x="-3375030" y="2260667"/>
                <a:ext cx="6163762" cy="3870418"/>
              </a:xfrm>
              <a:prstGeom prst="rect">
                <a:avLst/>
              </a:prstGeom>
              <a:noFill/>
              <a:ln>
                <a:noFill/>
              </a:ln>
            </p:spPr>
          </p:pic>
        </p:grpSp>
      </p:grpSp>
      <p:sp>
        <p:nvSpPr>
          <p:cNvPr id="52" name="Google Shape;52;p5"/>
          <p:cNvSpPr txBox="1">
            <a:spLocks noGrp="1"/>
          </p:cNvSpPr>
          <p:nvPr>
            <p:ph type="subTitle" idx="1"/>
          </p:nvPr>
        </p:nvSpPr>
        <p:spPr>
          <a:xfrm>
            <a:off x="1290775" y="2049550"/>
            <a:ext cx="2907600" cy="451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53" name="Google Shape;53;p5"/>
          <p:cNvSpPr txBox="1">
            <a:spLocks noGrp="1"/>
          </p:cNvSpPr>
          <p:nvPr>
            <p:ph type="subTitle" idx="2"/>
          </p:nvPr>
        </p:nvSpPr>
        <p:spPr>
          <a:xfrm>
            <a:off x="4945650" y="2049550"/>
            <a:ext cx="2907600" cy="45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lata"/>
              <a:buNone/>
              <a:defRPr sz="1800" b="1">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a:endParaRPr/>
          </a:p>
        </p:txBody>
      </p:sp>
      <p:sp>
        <p:nvSpPr>
          <p:cNvPr id="54" name="Google Shape;54;p5"/>
          <p:cNvSpPr txBox="1">
            <a:spLocks noGrp="1"/>
          </p:cNvSpPr>
          <p:nvPr>
            <p:ph type="subTitle" idx="3"/>
          </p:nvPr>
        </p:nvSpPr>
        <p:spPr>
          <a:xfrm>
            <a:off x="1290775" y="2425150"/>
            <a:ext cx="2907600" cy="1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subTitle" idx="4"/>
          </p:nvPr>
        </p:nvSpPr>
        <p:spPr>
          <a:xfrm>
            <a:off x="4945650" y="2425150"/>
            <a:ext cx="2907600" cy="1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 name="Google Shape;5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pic>
        <p:nvPicPr>
          <p:cNvPr id="58" name="Google Shape;58;p6"/>
          <p:cNvPicPr preferRelativeResize="0"/>
          <p:nvPr/>
        </p:nvPicPr>
        <p:blipFill rotWithShape="1">
          <a:blip r:embed="rId2"/>
          <a:srcRect/>
          <a:stretch>
            <a:fillRect/>
          </a:stretch>
        </p:blipFill>
        <p:spPr>
          <a:xfrm rot="10800000" flipH="1">
            <a:off x="-14428" y="-4037"/>
            <a:ext cx="9172756" cy="5151576"/>
          </a:xfrm>
          <a:prstGeom prst="rect">
            <a:avLst/>
          </a:prstGeom>
          <a:noFill/>
          <a:ln>
            <a:noFill/>
          </a:ln>
        </p:spPr>
      </p:pic>
      <p:grpSp>
        <p:nvGrpSpPr>
          <p:cNvPr id="59" name="Google Shape;59;p6"/>
          <p:cNvGrpSpPr/>
          <p:nvPr/>
        </p:nvGrpSpPr>
        <p:grpSpPr>
          <a:xfrm>
            <a:off x="-4439582" y="-3581276"/>
            <a:ext cx="19782432" cy="14063061"/>
            <a:chOff x="-4439582" y="-3581276"/>
            <a:chExt cx="19782432" cy="14063061"/>
          </a:xfrm>
        </p:grpSpPr>
        <p:pic>
          <p:nvPicPr>
            <p:cNvPr id="60" name="Google Shape;60;p6"/>
            <p:cNvPicPr preferRelativeResize="0"/>
            <p:nvPr/>
          </p:nvPicPr>
          <p:blipFill>
            <a:blip r:embed="rId3"/>
            <a:stretch>
              <a:fillRect/>
            </a:stretch>
          </p:blipFill>
          <p:spPr>
            <a:xfrm rot="8590009" flipH="1">
              <a:off x="5507975" y="2066052"/>
              <a:ext cx="9232148" cy="5084900"/>
            </a:xfrm>
            <a:prstGeom prst="rect">
              <a:avLst/>
            </a:prstGeom>
            <a:noFill/>
            <a:ln>
              <a:noFill/>
            </a:ln>
          </p:spPr>
        </p:pic>
        <p:pic>
          <p:nvPicPr>
            <p:cNvPr id="61" name="Google Shape;61;p6"/>
            <p:cNvPicPr preferRelativeResize="0"/>
            <p:nvPr/>
          </p:nvPicPr>
          <p:blipFill>
            <a:blip r:embed="rId4"/>
            <a:stretch>
              <a:fillRect/>
            </a:stretch>
          </p:blipFill>
          <p:spPr>
            <a:xfrm rot="-758667">
              <a:off x="1986323" y="2970445"/>
              <a:ext cx="8670867" cy="6642867"/>
            </a:xfrm>
            <a:prstGeom prst="rect">
              <a:avLst/>
            </a:prstGeom>
            <a:noFill/>
            <a:ln>
              <a:noFill/>
            </a:ln>
          </p:spPr>
        </p:pic>
        <p:pic>
          <p:nvPicPr>
            <p:cNvPr id="62" name="Google Shape;62;p6"/>
            <p:cNvPicPr preferRelativeResize="0"/>
            <p:nvPr/>
          </p:nvPicPr>
          <p:blipFill>
            <a:blip r:embed="rId3"/>
            <a:stretch>
              <a:fillRect/>
            </a:stretch>
          </p:blipFill>
          <p:spPr>
            <a:xfrm rot="-2906416" flipH="1">
              <a:off x="-2266533" y="-1321705"/>
              <a:ext cx="4818167" cy="2653761"/>
            </a:xfrm>
            <a:prstGeom prst="rect">
              <a:avLst/>
            </a:prstGeom>
            <a:noFill/>
            <a:ln>
              <a:noFill/>
            </a:ln>
          </p:spPr>
        </p:pic>
        <p:pic>
          <p:nvPicPr>
            <p:cNvPr id="63" name="Google Shape;63;p6"/>
            <p:cNvPicPr preferRelativeResize="0"/>
            <p:nvPr/>
          </p:nvPicPr>
          <p:blipFill>
            <a:blip r:embed="rId5">
              <a:alphaModFix amt="50000"/>
            </a:blip>
            <a:stretch>
              <a:fillRect/>
            </a:stretch>
          </p:blipFill>
          <p:spPr>
            <a:xfrm rot="10800000" flipH="1">
              <a:off x="2191660" y="-3581276"/>
              <a:ext cx="7779825" cy="5683249"/>
            </a:xfrm>
            <a:prstGeom prst="rect">
              <a:avLst/>
            </a:prstGeom>
            <a:noFill/>
            <a:ln>
              <a:noFill/>
            </a:ln>
          </p:spPr>
        </p:pic>
        <p:pic>
          <p:nvPicPr>
            <p:cNvPr id="64" name="Google Shape;64;p6"/>
            <p:cNvPicPr preferRelativeResize="0"/>
            <p:nvPr/>
          </p:nvPicPr>
          <p:blipFill>
            <a:blip r:embed="rId6"/>
            <a:stretch>
              <a:fillRect/>
            </a:stretch>
          </p:blipFill>
          <p:spPr>
            <a:xfrm rot="-7753397" flipH="1">
              <a:off x="-3953052" y="0"/>
              <a:ext cx="8191200" cy="5143498"/>
            </a:xfrm>
            <a:prstGeom prst="rect">
              <a:avLst/>
            </a:prstGeom>
            <a:noFill/>
            <a:ln>
              <a:noFill/>
            </a:ln>
          </p:spPr>
        </p:pic>
      </p:grpSp>
      <p:sp>
        <p:nvSpPr>
          <p:cNvPr id="65" name="Google Shape;6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pic>
        <p:nvPicPr>
          <p:cNvPr id="67" name="Google Shape;67;p7"/>
          <p:cNvPicPr preferRelativeResize="0"/>
          <p:nvPr/>
        </p:nvPicPr>
        <p:blipFill rotWithShape="1">
          <a:blip r:embed="rId2"/>
          <a:srcRect/>
          <a:stretch>
            <a:fillRect/>
          </a:stretch>
        </p:blipFill>
        <p:spPr>
          <a:xfrm rot="10800000" flipH="1">
            <a:off x="-14428" y="-4037"/>
            <a:ext cx="9172756" cy="5151576"/>
          </a:xfrm>
          <a:prstGeom prst="rect">
            <a:avLst/>
          </a:prstGeom>
          <a:noFill/>
          <a:ln>
            <a:noFill/>
          </a:ln>
        </p:spPr>
      </p:pic>
      <p:grpSp>
        <p:nvGrpSpPr>
          <p:cNvPr id="68" name="Google Shape;68;p7"/>
          <p:cNvGrpSpPr/>
          <p:nvPr/>
        </p:nvGrpSpPr>
        <p:grpSpPr>
          <a:xfrm>
            <a:off x="-5110272" y="-4720437"/>
            <a:ext cx="17871885" cy="13998848"/>
            <a:chOff x="-5110272" y="-4720437"/>
            <a:chExt cx="17871885" cy="13998848"/>
          </a:xfrm>
        </p:grpSpPr>
        <p:pic>
          <p:nvPicPr>
            <p:cNvPr id="69" name="Google Shape;69;p7"/>
            <p:cNvPicPr preferRelativeResize="0"/>
            <p:nvPr/>
          </p:nvPicPr>
          <p:blipFill rotWithShape="1">
            <a:blip r:embed="rId3">
              <a:alphaModFix amt="35000"/>
            </a:blip>
            <a:srcRect l="48397" t="33518" b="33735"/>
            <a:stretch>
              <a:fillRect/>
            </a:stretch>
          </p:blipFill>
          <p:spPr>
            <a:xfrm rot="-4">
              <a:off x="-2521525" y="-953085"/>
              <a:ext cx="4548552" cy="2288122"/>
            </a:xfrm>
            <a:prstGeom prst="rect">
              <a:avLst/>
            </a:prstGeom>
            <a:noFill/>
            <a:ln>
              <a:noFill/>
            </a:ln>
          </p:spPr>
        </p:pic>
        <p:pic>
          <p:nvPicPr>
            <p:cNvPr id="70" name="Google Shape;70;p7"/>
            <p:cNvPicPr preferRelativeResize="0"/>
            <p:nvPr/>
          </p:nvPicPr>
          <p:blipFill>
            <a:blip r:embed="rId4"/>
            <a:stretch>
              <a:fillRect/>
            </a:stretch>
          </p:blipFill>
          <p:spPr>
            <a:xfrm rot="3" flipH="1">
              <a:off x="-1474010" y="2799839"/>
              <a:ext cx="6173123" cy="4729323"/>
            </a:xfrm>
            <a:prstGeom prst="rect">
              <a:avLst/>
            </a:prstGeom>
            <a:noFill/>
            <a:ln>
              <a:noFill/>
            </a:ln>
          </p:spPr>
        </p:pic>
        <p:pic>
          <p:nvPicPr>
            <p:cNvPr id="71" name="Google Shape;71;p7"/>
            <p:cNvPicPr preferRelativeResize="0"/>
            <p:nvPr/>
          </p:nvPicPr>
          <p:blipFill>
            <a:blip r:embed="rId5"/>
            <a:stretch>
              <a:fillRect/>
            </a:stretch>
          </p:blipFill>
          <p:spPr>
            <a:xfrm rot="-8512204">
              <a:off x="4811778" y="-3001123"/>
              <a:ext cx="7234224" cy="4818089"/>
            </a:xfrm>
            <a:prstGeom prst="rect">
              <a:avLst/>
            </a:prstGeom>
            <a:noFill/>
            <a:ln>
              <a:noFill/>
            </a:ln>
          </p:spPr>
        </p:pic>
        <p:pic>
          <p:nvPicPr>
            <p:cNvPr id="72" name="Google Shape;72;p7"/>
            <p:cNvPicPr preferRelativeResize="0"/>
            <p:nvPr/>
          </p:nvPicPr>
          <p:blipFill>
            <a:blip r:embed="rId6"/>
            <a:stretch>
              <a:fillRect/>
            </a:stretch>
          </p:blipFill>
          <p:spPr>
            <a:xfrm rot="2865410">
              <a:off x="-4548626" y="1945762"/>
              <a:ext cx="8191203" cy="5143499"/>
            </a:xfrm>
            <a:prstGeom prst="rect">
              <a:avLst/>
            </a:prstGeom>
            <a:noFill/>
            <a:ln>
              <a:noFill/>
            </a:ln>
          </p:spPr>
        </p:pic>
        <p:pic>
          <p:nvPicPr>
            <p:cNvPr id="73" name="Google Shape;73;p7"/>
            <p:cNvPicPr preferRelativeResize="0"/>
            <p:nvPr/>
          </p:nvPicPr>
          <p:blipFill>
            <a:blip r:embed="rId7"/>
            <a:stretch>
              <a:fillRect/>
            </a:stretch>
          </p:blipFill>
          <p:spPr>
            <a:xfrm rot="1288956">
              <a:off x="6175239" y="-1444221"/>
              <a:ext cx="5937723" cy="3270392"/>
            </a:xfrm>
            <a:prstGeom prst="rect">
              <a:avLst/>
            </a:prstGeom>
            <a:noFill/>
            <a:ln>
              <a:noFill/>
            </a:ln>
          </p:spPr>
        </p:pic>
      </p:grpSp>
      <p:sp>
        <p:nvSpPr>
          <p:cNvPr id="74" name="Google Shape;74;p7"/>
          <p:cNvSpPr txBox="1">
            <a:spLocks noGrp="1"/>
          </p:cNvSpPr>
          <p:nvPr>
            <p:ph type="title"/>
          </p:nvPr>
        </p:nvSpPr>
        <p:spPr>
          <a:xfrm>
            <a:off x="720000" y="930900"/>
            <a:ext cx="4549500" cy="61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75" name="Google Shape;75;p7"/>
          <p:cNvSpPr txBox="1">
            <a:spLocks noGrp="1"/>
          </p:cNvSpPr>
          <p:nvPr>
            <p:ph type="body" idx="1"/>
          </p:nvPr>
        </p:nvSpPr>
        <p:spPr>
          <a:xfrm>
            <a:off x="720000" y="1548000"/>
            <a:ext cx="4549500" cy="2664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76" name="Google Shape;76;p7"/>
          <p:cNvSpPr>
            <a:spLocks noGrp="1"/>
          </p:cNvSpPr>
          <p:nvPr>
            <p:ph type="pic" idx="2"/>
          </p:nvPr>
        </p:nvSpPr>
        <p:spPr>
          <a:xfrm>
            <a:off x="5631000" y="535000"/>
            <a:ext cx="2797800" cy="40734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pic>
        <p:nvPicPr>
          <p:cNvPr id="78" name="Google Shape;78;p8"/>
          <p:cNvPicPr preferRelativeResize="0"/>
          <p:nvPr/>
        </p:nvPicPr>
        <p:blipFill>
          <a:blip r:embed="rId2"/>
          <a:stretch>
            <a:fillRect/>
          </a:stretch>
        </p:blipFill>
        <p:spPr>
          <a:xfrm rot="10800000">
            <a:off x="-14428" y="-4037"/>
            <a:ext cx="9172756" cy="5151576"/>
          </a:xfrm>
          <a:prstGeom prst="rect">
            <a:avLst/>
          </a:prstGeom>
          <a:noFill/>
          <a:ln>
            <a:noFill/>
          </a:ln>
        </p:spPr>
      </p:pic>
      <p:grpSp>
        <p:nvGrpSpPr>
          <p:cNvPr id="79" name="Google Shape;79;p8"/>
          <p:cNvGrpSpPr/>
          <p:nvPr/>
        </p:nvGrpSpPr>
        <p:grpSpPr>
          <a:xfrm>
            <a:off x="-5307932" y="-3162076"/>
            <a:ext cx="18697582" cy="13837561"/>
            <a:chOff x="-5307932" y="-3162076"/>
            <a:chExt cx="18697582" cy="13837561"/>
          </a:xfrm>
        </p:grpSpPr>
        <p:pic>
          <p:nvPicPr>
            <p:cNvPr id="80" name="Google Shape;80;p8"/>
            <p:cNvPicPr preferRelativeResize="0"/>
            <p:nvPr/>
          </p:nvPicPr>
          <p:blipFill>
            <a:blip r:embed="rId3"/>
            <a:stretch>
              <a:fillRect/>
            </a:stretch>
          </p:blipFill>
          <p:spPr>
            <a:xfrm rot="7753397">
              <a:off x="4711919" y="-422000"/>
              <a:ext cx="8191200" cy="5143498"/>
            </a:xfrm>
            <a:prstGeom prst="rect">
              <a:avLst/>
            </a:prstGeom>
            <a:noFill/>
            <a:ln>
              <a:noFill/>
            </a:ln>
          </p:spPr>
        </p:pic>
        <p:pic>
          <p:nvPicPr>
            <p:cNvPr id="81" name="Google Shape;81;p8"/>
            <p:cNvPicPr preferRelativeResize="0"/>
            <p:nvPr/>
          </p:nvPicPr>
          <p:blipFill>
            <a:blip r:embed="rId4">
              <a:alphaModFix amt="50000"/>
            </a:blip>
            <a:stretch>
              <a:fillRect/>
            </a:stretch>
          </p:blipFill>
          <p:spPr>
            <a:xfrm rot="10800000" flipH="1">
              <a:off x="2632132" y="-3162076"/>
              <a:ext cx="7779825" cy="5683249"/>
            </a:xfrm>
            <a:prstGeom prst="rect">
              <a:avLst/>
            </a:prstGeom>
            <a:noFill/>
            <a:ln>
              <a:noFill/>
            </a:ln>
          </p:spPr>
        </p:pic>
        <p:pic>
          <p:nvPicPr>
            <p:cNvPr id="82" name="Google Shape;82;p8"/>
            <p:cNvPicPr preferRelativeResize="0"/>
            <p:nvPr/>
          </p:nvPicPr>
          <p:blipFill>
            <a:blip r:embed="rId5"/>
            <a:stretch>
              <a:fillRect/>
            </a:stretch>
          </p:blipFill>
          <p:spPr>
            <a:xfrm rot="-8590009">
              <a:off x="-4705206" y="2255727"/>
              <a:ext cx="9232148" cy="5084900"/>
            </a:xfrm>
            <a:prstGeom prst="rect">
              <a:avLst/>
            </a:prstGeom>
            <a:noFill/>
            <a:ln>
              <a:noFill/>
            </a:ln>
          </p:spPr>
        </p:pic>
        <p:pic>
          <p:nvPicPr>
            <p:cNvPr id="83" name="Google Shape;83;p8"/>
            <p:cNvPicPr preferRelativeResize="0"/>
            <p:nvPr/>
          </p:nvPicPr>
          <p:blipFill>
            <a:blip r:embed="rId6"/>
            <a:stretch>
              <a:fillRect/>
            </a:stretch>
          </p:blipFill>
          <p:spPr>
            <a:xfrm rot="758667" flipH="1">
              <a:off x="-1127573" y="3164145"/>
              <a:ext cx="8670867" cy="6642867"/>
            </a:xfrm>
            <a:prstGeom prst="rect">
              <a:avLst/>
            </a:prstGeom>
            <a:noFill/>
            <a:ln>
              <a:noFill/>
            </a:ln>
          </p:spPr>
        </p:pic>
        <p:pic>
          <p:nvPicPr>
            <p:cNvPr id="84" name="Google Shape;84;p8"/>
            <p:cNvPicPr preferRelativeResize="0"/>
            <p:nvPr/>
          </p:nvPicPr>
          <p:blipFill>
            <a:blip r:embed="rId5"/>
            <a:stretch>
              <a:fillRect/>
            </a:stretch>
          </p:blipFill>
          <p:spPr>
            <a:xfrm rot="2906416">
              <a:off x="6755283" y="-1032355"/>
              <a:ext cx="4818167" cy="2653761"/>
            </a:xfrm>
            <a:prstGeom prst="rect">
              <a:avLst/>
            </a:prstGeom>
            <a:noFill/>
            <a:ln>
              <a:noFill/>
            </a:ln>
          </p:spPr>
        </p:pic>
      </p:grpSp>
      <p:sp>
        <p:nvSpPr>
          <p:cNvPr id="85" name="Google Shape;85;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pic>
        <p:nvPicPr>
          <p:cNvPr id="87" name="Google Shape;87;p9"/>
          <p:cNvPicPr preferRelativeResize="0"/>
          <p:nvPr/>
        </p:nvPicPr>
        <p:blipFill rotWithShape="1">
          <a:blip r:embed="rId2"/>
          <a:srcRect/>
          <a:stretch>
            <a:fillRect/>
          </a:stretch>
        </p:blipFill>
        <p:spPr>
          <a:xfrm>
            <a:off x="-14428" y="-4037"/>
            <a:ext cx="9172756" cy="5151576"/>
          </a:xfrm>
          <a:prstGeom prst="rect">
            <a:avLst/>
          </a:prstGeom>
          <a:noFill/>
          <a:ln>
            <a:noFill/>
          </a:ln>
        </p:spPr>
      </p:pic>
      <p:sp>
        <p:nvSpPr>
          <p:cNvPr id="88" name="Google Shape;88;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0" name="Google Shape;90;p9"/>
          <p:cNvGrpSpPr/>
          <p:nvPr/>
        </p:nvGrpSpPr>
        <p:grpSpPr>
          <a:xfrm flipH="1">
            <a:off x="-792215" y="-6170739"/>
            <a:ext cx="14110677" cy="14166322"/>
            <a:chOff x="-3967810" y="-6203064"/>
            <a:chExt cx="14110677" cy="14166322"/>
          </a:xfrm>
        </p:grpSpPr>
        <p:pic>
          <p:nvPicPr>
            <p:cNvPr id="91" name="Google Shape;91;p9"/>
            <p:cNvPicPr preferRelativeResize="0"/>
            <p:nvPr/>
          </p:nvPicPr>
          <p:blipFill>
            <a:blip r:embed="rId3"/>
            <a:stretch>
              <a:fillRect/>
            </a:stretch>
          </p:blipFill>
          <p:spPr>
            <a:xfrm rot="-3265979" flipH="1">
              <a:off x="-3857051" y="-1508154"/>
              <a:ext cx="7463485" cy="4110753"/>
            </a:xfrm>
            <a:prstGeom prst="rect">
              <a:avLst/>
            </a:prstGeom>
            <a:noFill/>
            <a:ln>
              <a:noFill/>
            </a:ln>
          </p:spPr>
        </p:pic>
        <p:pic>
          <p:nvPicPr>
            <p:cNvPr id="92" name="Google Shape;92;p9"/>
            <p:cNvPicPr preferRelativeResize="0"/>
            <p:nvPr/>
          </p:nvPicPr>
          <p:blipFill>
            <a:blip r:embed="rId4"/>
            <a:stretch>
              <a:fillRect/>
            </a:stretch>
          </p:blipFill>
          <p:spPr>
            <a:xfrm rot="7315462" flipH="1">
              <a:off x="-3429477" y="-3757402"/>
              <a:ext cx="9144006" cy="6090023"/>
            </a:xfrm>
            <a:prstGeom prst="rect">
              <a:avLst/>
            </a:prstGeom>
            <a:noFill/>
            <a:ln>
              <a:noFill/>
            </a:ln>
          </p:spPr>
        </p:pic>
        <p:pic>
          <p:nvPicPr>
            <p:cNvPr id="93" name="Google Shape;93;p9"/>
            <p:cNvPicPr preferRelativeResize="0"/>
            <p:nvPr/>
          </p:nvPicPr>
          <p:blipFill>
            <a:blip r:embed="rId5">
              <a:alphaModFix amt="50000"/>
            </a:blip>
            <a:stretch>
              <a:fillRect/>
            </a:stretch>
          </p:blipFill>
          <p:spPr>
            <a:xfrm rot="4712098" flipH="1">
              <a:off x="-4015211" y="744511"/>
              <a:ext cx="7779825" cy="5683249"/>
            </a:xfrm>
            <a:prstGeom prst="rect">
              <a:avLst/>
            </a:prstGeom>
            <a:noFill/>
            <a:ln>
              <a:noFill/>
            </a:ln>
          </p:spPr>
        </p:pic>
        <p:pic>
          <p:nvPicPr>
            <p:cNvPr id="94" name="Google Shape;94;p9"/>
            <p:cNvPicPr preferRelativeResize="0"/>
            <p:nvPr/>
          </p:nvPicPr>
          <p:blipFill rotWithShape="1">
            <a:blip r:embed="rId6">
              <a:alphaModFix amt="35000"/>
            </a:blip>
            <a:srcRect l="-38" t="-2310" r="57761" b="62609"/>
            <a:stretch>
              <a:fillRect/>
            </a:stretch>
          </p:blipFill>
          <p:spPr>
            <a:xfrm rot="-5400005" flipH="1">
              <a:off x="6892668" y="2436704"/>
              <a:ext cx="3726449" cy="277394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0"/>
          <p:cNvSpPr>
            <a:spLocks noGrp="1"/>
          </p:cNvSpPr>
          <p:nvPr>
            <p:ph type="pic" idx="2"/>
          </p:nvPr>
        </p:nvSpPr>
        <p:spPr>
          <a:xfrm>
            <a:off x="0" y="0"/>
            <a:ext cx="9144000" cy="5143500"/>
          </a:xfrm>
          <a:prstGeom prst="rect">
            <a:avLst/>
          </a:prstGeom>
          <a:noFill/>
          <a:ln>
            <a:noFill/>
          </a:ln>
        </p:spPr>
      </p:sp>
      <p:sp>
        <p:nvSpPr>
          <p:cNvPr id="97" name="Google Shape;97;p10"/>
          <p:cNvSpPr txBox="1">
            <a:spLocks noGrp="1"/>
          </p:cNvSpPr>
          <p:nvPr>
            <p:ph type="title"/>
          </p:nvPr>
        </p:nvSpPr>
        <p:spPr>
          <a:xfrm>
            <a:off x="1813125" y="4011375"/>
            <a:ext cx="5517900" cy="597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pic>
        <p:nvPicPr>
          <p:cNvPr id="99" name="Google Shape;99;p11"/>
          <p:cNvPicPr preferRelativeResize="0"/>
          <p:nvPr/>
        </p:nvPicPr>
        <p:blipFill rotWithShape="1">
          <a:blip r:embed="rId2"/>
          <a:srcRect/>
          <a:stretch>
            <a:fillRect/>
          </a:stretch>
        </p:blipFill>
        <p:spPr>
          <a:xfrm>
            <a:off x="-14428" y="-4037"/>
            <a:ext cx="9172756" cy="5151576"/>
          </a:xfrm>
          <a:prstGeom prst="rect">
            <a:avLst/>
          </a:prstGeom>
          <a:noFill/>
          <a:ln>
            <a:noFill/>
          </a:ln>
        </p:spPr>
      </p:pic>
      <p:grpSp>
        <p:nvGrpSpPr>
          <p:cNvPr id="100" name="Google Shape;100;p11"/>
          <p:cNvGrpSpPr/>
          <p:nvPr/>
        </p:nvGrpSpPr>
        <p:grpSpPr>
          <a:xfrm>
            <a:off x="-6952799" y="-3543160"/>
            <a:ext cx="20686122" cy="12277735"/>
            <a:chOff x="-6952799" y="-3543160"/>
            <a:chExt cx="20686122" cy="12277735"/>
          </a:xfrm>
        </p:grpSpPr>
        <p:pic>
          <p:nvPicPr>
            <p:cNvPr id="101" name="Google Shape;101;p11"/>
            <p:cNvPicPr preferRelativeResize="0"/>
            <p:nvPr/>
          </p:nvPicPr>
          <p:blipFill>
            <a:blip r:embed="rId3"/>
            <a:stretch>
              <a:fillRect/>
            </a:stretch>
          </p:blipFill>
          <p:spPr>
            <a:xfrm flipH="1">
              <a:off x="-3994875" y="2387975"/>
              <a:ext cx="9232148" cy="5084900"/>
            </a:xfrm>
            <a:prstGeom prst="rect">
              <a:avLst/>
            </a:prstGeom>
            <a:noFill/>
            <a:ln>
              <a:noFill/>
            </a:ln>
          </p:spPr>
        </p:pic>
        <p:pic>
          <p:nvPicPr>
            <p:cNvPr id="102" name="Google Shape;102;p11"/>
            <p:cNvPicPr preferRelativeResize="0"/>
            <p:nvPr/>
          </p:nvPicPr>
          <p:blipFill>
            <a:blip r:embed="rId4"/>
            <a:stretch>
              <a:fillRect/>
            </a:stretch>
          </p:blipFill>
          <p:spPr>
            <a:xfrm rot="758669" flipH="1">
              <a:off x="-1578713" y="1223225"/>
              <a:ext cx="8670868" cy="6642874"/>
            </a:xfrm>
            <a:prstGeom prst="rect">
              <a:avLst/>
            </a:prstGeom>
            <a:noFill/>
            <a:ln>
              <a:noFill/>
            </a:ln>
          </p:spPr>
        </p:pic>
        <p:pic>
          <p:nvPicPr>
            <p:cNvPr id="103" name="Google Shape;103;p11"/>
            <p:cNvPicPr preferRelativeResize="0"/>
            <p:nvPr/>
          </p:nvPicPr>
          <p:blipFill>
            <a:blip r:embed="rId5"/>
            <a:stretch>
              <a:fillRect/>
            </a:stretch>
          </p:blipFill>
          <p:spPr>
            <a:xfrm flipH="1">
              <a:off x="-3898826" y="1762113"/>
              <a:ext cx="10199050" cy="6792723"/>
            </a:xfrm>
            <a:prstGeom prst="rect">
              <a:avLst/>
            </a:prstGeom>
            <a:noFill/>
            <a:ln>
              <a:noFill/>
            </a:ln>
          </p:spPr>
        </p:pic>
        <p:pic>
          <p:nvPicPr>
            <p:cNvPr id="104" name="Google Shape;104;p11"/>
            <p:cNvPicPr preferRelativeResize="0"/>
            <p:nvPr/>
          </p:nvPicPr>
          <p:blipFill rotWithShape="1">
            <a:blip r:embed="rId6"/>
            <a:srcRect l="9001" t="6569" r="3693" b="6984"/>
            <a:stretch>
              <a:fillRect/>
            </a:stretch>
          </p:blipFill>
          <p:spPr>
            <a:xfrm rot="-561360" flipH="1">
              <a:off x="-6478201" y="418809"/>
              <a:ext cx="12163378" cy="6834056"/>
            </a:xfrm>
            <a:prstGeom prst="rect">
              <a:avLst/>
            </a:prstGeom>
            <a:noFill/>
            <a:ln>
              <a:noFill/>
            </a:ln>
          </p:spPr>
        </p:pic>
        <p:pic>
          <p:nvPicPr>
            <p:cNvPr id="105" name="Google Shape;105;p11"/>
            <p:cNvPicPr preferRelativeResize="0"/>
            <p:nvPr/>
          </p:nvPicPr>
          <p:blipFill>
            <a:blip r:embed="rId3"/>
            <a:stretch>
              <a:fillRect/>
            </a:stretch>
          </p:blipFill>
          <p:spPr>
            <a:xfrm flipH="1">
              <a:off x="4501175" y="-2539975"/>
              <a:ext cx="9232148" cy="5084900"/>
            </a:xfrm>
            <a:prstGeom prst="rect">
              <a:avLst/>
            </a:prstGeom>
            <a:noFill/>
            <a:ln>
              <a:noFill/>
            </a:ln>
          </p:spPr>
        </p:pic>
        <p:pic>
          <p:nvPicPr>
            <p:cNvPr id="106" name="Google Shape;106;p11"/>
            <p:cNvPicPr preferRelativeResize="0"/>
            <p:nvPr/>
          </p:nvPicPr>
          <p:blipFill>
            <a:blip r:embed="rId7">
              <a:alphaModFix amt="50000"/>
            </a:blip>
            <a:stretch>
              <a:fillRect/>
            </a:stretch>
          </p:blipFill>
          <p:spPr>
            <a:xfrm rot="10800000" flipH="1">
              <a:off x="3397373" y="-2657551"/>
              <a:ext cx="7779825" cy="5683249"/>
            </a:xfrm>
            <a:prstGeom prst="rect">
              <a:avLst/>
            </a:prstGeom>
            <a:noFill/>
            <a:ln>
              <a:noFill/>
            </a:ln>
          </p:spPr>
        </p:pic>
        <p:pic>
          <p:nvPicPr>
            <p:cNvPr id="107" name="Google Shape;107;p11"/>
            <p:cNvPicPr preferRelativeResize="0"/>
            <p:nvPr/>
          </p:nvPicPr>
          <p:blipFill>
            <a:blip r:embed="rId8"/>
            <a:stretch>
              <a:fillRect/>
            </a:stretch>
          </p:blipFill>
          <p:spPr>
            <a:xfrm rot="1392836" flipH="1">
              <a:off x="3583399" y="-2137026"/>
              <a:ext cx="8191202" cy="5143499"/>
            </a:xfrm>
            <a:prstGeom prst="rect">
              <a:avLst/>
            </a:prstGeom>
            <a:noFill/>
            <a:ln>
              <a:noFill/>
            </a:ln>
          </p:spPr>
        </p:pic>
        <p:pic>
          <p:nvPicPr>
            <p:cNvPr id="108" name="Google Shape;108;p11"/>
            <p:cNvPicPr preferRelativeResize="0"/>
            <p:nvPr/>
          </p:nvPicPr>
          <p:blipFill rotWithShape="1">
            <a:blip r:embed="rId9">
              <a:alphaModFix amt="35000"/>
            </a:blip>
            <a:srcRect l="43826" t="67805"/>
            <a:stretch>
              <a:fillRect/>
            </a:stretch>
          </p:blipFill>
          <p:spPr>
            <a:xfrm>
              <a:off x="-450776" y="-648550"/>
              <a:ext cx="4951951" cy="1953974"/>
            </a:xfrm>
            <a:prstGeom prst="rect">
              <a:avLst/>
            </a:prstGeom>
            <a:noFill/>
            <a:ln>
              <a:noFill/>
            </a:ln>
          </p:spPr>
        </p:pic>
        <p:pic>
          <p:nvPicPr>
            <p:cNvPr id="109" name="Google Shape;109;p11"/>
            <p:cNvPicPr preferRelativeResize="0"/>
            <p:nvPr/>
          </p:nvPicPr>
          <p:blipFill rotWithShape="1">
            <a:blip r:embed="rId10">
              <a:alphaModFix amt="35000"/>
            </a:blip>
            <a:srcRect l="63440" t="52899"/>
            <a:stretch>
              <a:fillRect/>
            </a:stretch>
          </p:blipFill>
          <p:spPr>
            <a:xfrm rot="10800000">
              <a:off x="7406274" y="2004174"/>
              <a:ext cx="3222574" cy="3291076"/>
            </a:xfrm>
            <a:prstGeom prst="rect">
              <a:avLst/>
            </a:prstGeom>
            <a:noFill/>
            <a:ln>
              <a:noFill/>
            </a:ln>
          </p:spPr>
        </p:pic>
      </p:grpSp>
      <p:sp>
        <p:nvSpPr>
          <p:cNvPr id="110" name="Google Shape;110;p11"/>
          <p:cNvSpPr txBox="1">
            <a:spLocks noGrp="1"/>
          </p:cNvSpPr>
          <p:nvPr>
            <p:ph type="title" hasCustomPrompt="1"/>
          </p:nvPr>
        </p:nvSpPr>
        <p:spPr>
          <a:xfrm>
            <a:off x="2239350" y="1777500"/>
            <a:ext cx="4665300" cy="11442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2239350" y="2921700"/>
            <a:ext cx="4665300" cy="444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1pPr>
            <a:lvl2pPr lvl="1"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2pPr>
            <a:lvl3pPr lvl="2"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3pPr>
            <a:lvl4pPr lvl="3"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4pPr>
            <a:lvl5pPr lvl="4"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5pPr>
            <a:lvl6pPr lvl="5"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6pPr>
            <a:lvl7pPr lvl="6"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7pPr>
            <a:lvl8pPr lvl="7"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8pPr>
            <a:lvl9pPr lvl="8"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hippori Antique" panose="00000500000000000000" charset="-128"/>
              <a:buChar char="●"/>
              <a:defRPr sz="12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defRPr>
            </a:lvl1pPr>
            <a:lvl2pPr marL="914400" lvl="1" indent="-304800">
              <a:lnSpc>
                <a:spcPct val="100000"/>
              </a:lnSpc>
              <a:spcBef>
                <a:spcPts val="0"/>
              </a:spcBef>
              <a:spcAft>
                <a:spcPts val="0"/>
              </a:spcAft>
              <a:buClr>
                <a:schemeClr val="dk1"/>
              </a:buClr>
              <a:buSzPts val="1200"/>
              <a:buFont typeface="Shippori Antique" panose="00000500000000000000" charset="-128"/>
              <a:buChar char="○"/>
              <a:defRPr sz="12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defRPr>
            </a:lvl2pPr>
            <a:lvl3pPr marL="1371600" lvl="2" indent="-304800">
              <a:lnSpc>
                <a:spcPct val="100000"/>
              </a:lnSpc>
              <a:spcBef>
                <a:spcPts val="0"/>
              </a:spcBef>
              <a:spcAft>
                <a:spcPts val="0"/>
              </a:spcAft>
              <a:buClr>
                <a:schemeClr val="dk1"/>
              </a:buClr>
              <a:buSzPts val="1200"/>
              <a:buFont typeface="Shippori Antique" panose="00000500000000000000" charset="-128"/>
              <a:buChar char="■"/>
              <a:defRPr sz="12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defRPr>
            </a:lvl3pPr>
            <a:lvl4pPr marL="1828800" lvl="3" indent="-304800">
              <a:lnSpc>
                <a:spcPct val="100000"/>
              </a:lnSpc>
              <a:spcBef>
                <a:spcPts val="0"/>
              </a:spcBef>
              <a:spcAft>
                <a:spcPts val="0"/>
              </a:spcAft>
              <a:buClr>
                <a:schemeClr val="dk1"/>
              </a:buClr>
              <a:buSzPts val="1200"/>
              <a:buFont typeface="Shippori Antique" panose="00000500000000000000" charset="-128"/>
              <a:buChar char="●"/>
              <a:defRPr sz="12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defRPr>
            </a:lvl4pPr>
            <a:lvl5pPr marL="2286000" lvl="4" indent="-304800">
              <a:lnSpc>
                <a:spcPct val="100000"/>
              </a:lnSpc>
              <a:spcBef>
                <a:spcPts val="0"/>
              </a:spcBef>
              <a:spcAft>
                <a:spcPts val="0"/>
              </a:spcAft>
              <a:buClr>
                <a:schemeClr val="dk1"/>
              </a:buClr>
              <a:buSzPts val="1200"/>
              <a:buFont typeface="Shippori Antique" panose="00000500000000000000" charset="-128"/>
              <a:buChar char="○"/>
              <a:defRPr sz="12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defRPr>
            </a:lvl5pPr>
            <a:lvl6pPr marL="2743200" lvl="5" indent="-304800">
              <a:lnSpc>
                <a:spcPct val="100000"/>
              </a:lnSpc>
              <a:spcBef>
                <a:spcPts val="0"/>
              </a:spcBef>
              <a:spcAft>
                <a:spcPts val="0"/>
              </a:spcAft>
              <a:buClr>
                <a:schemeClr val="dk1"/>
              </a:buClr>
              <a:buSzPts val="1200"/>
              <a:buFont typeface="Shippori Antique" panose="00000500000000000000" charset="-128"/>
              <a:buChar char="■"/>
              <a:defRPr sz="12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defRPr>
            </a:lvl6pPr>
            <a:lvl7pPr marL="3200400" lvl="6" indent="-304800">
              <a:lnSpc>
                <a:spcPct val="100000"/>
              </a:lnSpc>
              <a:spcBef>
                <a:spcPts val="0"/>
              </a:spcBef>
              <a:spcAft>
                <a:spcPts val="0"/>
              </a:spcAft>
              <a:buClr>
                <a:schemeClr val="dk1"/>
              </a:buClr>
              <a:buSzPts val="1200"/>
              <a:buFont typeface="Shippori Antique" panose="00000500000000000000" charset="-128"/>
              <a:buChar char="●"/>
              <a:defRPr sz="12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defRPr>
            </a:lvl7pPr>
            <a:lvl8pPr marL="3657600" lvl="7" indent="-304800">
              <a:lnSpc>
                <a:spcPct val="100000"/>
              </a:lnSpc>
              <a:spcBef>
                <a:spcPts val="0"/>
              </a:spcBef>
              <a:spcAft>
                <a:spcPts val="0"/>
              </a:spcAft>
              <a:buClr>
                <a:schemeClr val="dk1"/>
              </a:buClr>
              <a:buSzPts val="1200"/>
              <a:buFont typeface="Shippori Antique" panose="00000500000000000000" charset="-128"/>
              <a:buChar char="○"/>
              <a:defRPr sz="12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defRPr>
            </a:lvl8pPr>
            <a:lvl9pPr marL="4114800" lvl="8" indent="-304800">
              <a:lnSpc>
                <a:spcPct val="100000"/>
              </a:lnSpc>
              <a:spcBef>
                <a:spcPts val="0"/>
              </a:spcBef>
              <a:spcAft>
                <a:spcPts val="0"/>
              </a:spcAft>
              <a:buClr>
                <a:schemeClr val="dk1"/>
              </a:buClr>
              <a:buSzPts val="1200"/>
              <a:buFont typeface="Shippori Antique" panose="00000500000000000000" charset="-128"/>
              <a:buChar char="■"/>
              <a:defRPr sz="1200">
                <a:solidFill>
                  <a:schemeClr val="dk1"/>
                </a:solidFill>
                <a:latin typeface="Shippori Antique" panose="00000500000000000000" charset="-128"/>
                <a:ea typeface="Shippori Antique" panose="00000500000000000000" charset="-128"/>
                <a:cs typeface="Shippori Antique" panose="00000500000000000000" charset="-128"/>
                <a:sym typeface="Shippori Antique" panose="00000500000000000000" charset="-128"/>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5"/>
          <p:cNvSpPr txBox="1">
            <a:spLocks noGrp="1"/>
          </p:cNvSpPr>
          <p:nvPr>
            <p:ph type="ctrTitle"/>
          </p:nvPr>
        </p:nvSpPr>
        <p:spPr>
          <a:xfrm>
            <a:off x="330200" y="1287780"/>
            <a:ext cx="8383270" cy="9188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latin typeface="Arial Bold" panose="020B0604020202090204" charset="0"/>
                <a:cs typeface="Arial Bold" panose="020B0604020202090204" charset="0"/>
              </a:rPr>
              <a:t>KRAF THINK 2025 HACKATHON</a:t>
            </a:r>
            <a:endParaRPr lang="en-US" sz="4000" b="0" dirty="0">
              <a:latin typeface="Arial" panose="020B0604020202090204" pitchFamily="34" charset="0"/>
              <a:cs typeface="Arial" panose="020B0604020202090204" pitchFamily="34" charset="0"/>
            </a:endParaRPr>
          </a:p>
        </p:txBody>
      </p:sp>
      <p:pic>
        <p:nvPicPr>
          <p:cNvPr id="270" name="Google Shape;270;p25"/>
          <p:cNvPicPr preferRelativeResize="0"/>
          <p:nvPr/>
        </p:nvPicPr>
        <p:blipFill>
          <a:blip r:embed="rId3"/>
          <a:stretch>
            <a:fillRect/>
          </a:stretch>
        </p:blipFill>
        <p:spPr>
          <a:xfrm>
            <a:off x="8705215" y="93345"/>
            <a:ext cx="283845" cy="262255"/>
          </a:xfrm>
          <a:prstGeom prst="rect">
            <a:avLst/>
          </a:prstGeom>
          <a:noFill/>
          <a:ln>
            <a:noFill/>
          </a:ln>
        </p:spPr>
      </p:pic>
      <p:sp>
        <p:nvSpPr>
          <p:cNvPr id="4" name="Subtitle 3"/>
          <p:cNvSpPr>
            <a:spLocks noGrp="1"/>
          </p:cNvSpPr>
          <p:nvPr>
            <p:ph type="subTitle" idx="1"/>
          </p:nvPr>
        </p:nvSpPr>
        <p:spPr>
          <a:xfrm>
            <a:off x="2771775" y="2926080"/>
            <a:ext cx="3600450" cy="1842135"/>
          </a:xfrm>
        </p:spPr>
        <p:txBody>
          <a:bodyPr/>
          <a:lstStyle/>
          <a:p>
            <a:pPr algn="l">
              <a:lnSpc>
                <a:spcPct val="100000"/>
              </a:lnSpc>
              <a:spcAft>
                <a:spcPts val="400"/>
              </a:spcAft>
            </a:pPr>
            <a:r>
              <a:rPr lang="en-US" sz="1200" dirty="0"/>
              <a:t>Team Name  :  Code Busters</a:t>
            </a:r>
          </a:p>
          <a:p>
            <a:pPr algn="l">
              <a:lnSpc>
                <a:spcPct val="100000"/>
              </a:lnSpc>
              <a:spcAft>
                <a:spcPts val="400"/>
              </a:spcAft>
            </a:pPr>
            <a:r>
              <a:rPr lang="en-US" sz="1200" dirty="0"/>
              <a:t>Team Leader Name :  Yuvraj Rana</a:t>
            </a:r>
          </a:p>
          <a:p>
            <a:pPr algn="l">
              <a:lnSpc>
                <a:spcPct val="100000"/>
              </a:lnSpc>
              <a:spcAft>
                <a:spcPts val="400"/>
              </a:spcAft>
            </a:pPr>
            <a:r>
              <a:rPr lang="en-US" sz="1200" dirty="0"/>
              <a:t>Team Members Name :   Yuvraj Rana </a:t>
            </a:r>
          </a:p>
          <a:p>
            <a:pPr algn="l">
              <a:lnSpc>
                <a:spcPct val="100000"/>
              </a:lnSpc>
              <a:spcAft>
                <a:spcPts val="400"/>
              </a:spcAft>
            </a:pPr>
            <a:r>
              <a:rPr lang="en-US" sz="1200" dirty="0"/>
              <a:t>			    Shivam Mehta</a:t>
            </a:r>
          </a:p>
          <a:p>
            <a:pPr algn="l">
              <a:lnSpc>
                <a:spcPct val="100000"/>
              </a:lnSpc>
              <a:spcAft>
                <a:spcPts val="400"/>
              </a:spcAft>
            </a:pPr>
            <a:r>
              <a:rPr lang="en-US" sz="1200" dirty="0"/>
              <a:t>			    Ujjwal Mishra</a:t>
            </a:r>
          </a:p>
          <a:p>
            <a:pPr algn="l">
              <a:lnSpc>
                <a:spcPct val="100000"/>
              </a:lnSpc>
              <a:spcAft>
                <a:spcPts val="400"/>
              </a:spcAft>
            </a:pPr>
            <a:r>
              <a:rPr lang="en-US" sz="1200" dirty="0"/>
              <a:t>                                                    Rishikesh Shukla</a:t>
            </a:r>
          </a:p>
          <a:p>
            <a:pPr algn="l">
              <a:lnSpc>
                <a:spcPct val="100000"/>
              </a:lnSpc>
              <a:spcAft>
                <a:spcPts val="400"/>
              </a:spcAft>
            </a:pPr>
            <a:endParaRPr lang="en-US" sz="1200" dirty="0"/>
          </a:p>
          <a:p>
            <a:pPr algn="l">
              <a:lnSpc>
                <a:spcPct val="100000"/>
              </a:lnSpc>
              <a:spcAft>
                <a:spcPts val="400"/>
              </a:spcAft>
            </a:pPr>
            <a:r>
              <a:rPr lang="en-US" sz="1200" dirty="0"/>
              <a:t>					</a:t>
            </a:r>
          </a:p>
        </p:txBody>
      </p:sp>
      <p:pic>
        <p:nvPicPr>
          <p:cNvPr id="2" name="Picture 1" descr="kt"/>
          <p:cNvPicPr>
            <a:picLocks noChangeAspect="1"/>
          </p:cNvPicPr>
          <p:nvPr/>
        </p:nvPicPr>
        <p:blipFill>
          <a:blip r:embed="rId4"/>
          <a:stretch>
            <a:fillRect/>
          </a:stretch>
        </p:blipFill>
        <p:spPr>
          <a:xfrm>
            <a:off x="2834005" y="591820"/>
            <a:ext cx="3475355" cy="925195"/>
          </a:xfrm>
          <a:prstGeom prst="rect">
            <a:avLst/>
          </a:prstGeom>
        </p:spPr>
      </p:pic>
      <p:sp>
        <p:nvSpPr>
          <p:cNvPr id="3" name="Text Box 2"/>
          <p:cNvSpPr txBox="1"/>
          <p:nvPr/>
        </p:nvSpPr>
        <p:spPr>
          <a:xfrm>
            <a:off x="756920" y="2247900"/>
            <a:ext cx="7630160" cy="521970"/>
          </a:xfrm>
          <a:prstGeom prst="rect">
            <a:avLst/>
          </a:prstGeom>
          <a:noFill/>
        </p:spPr>
        <p:txBody>
          <a:bodyPr wrap="square" rtlCol="0">
            <a:spAutoFit/>
          </a:bodyPr>
          <a:lstStyle/>
          <a:p>
            <a:pPr algn="ctr"/>
            <a:r>
              <a:rPr lang="en-US" altLang="en-US" dirty="0">
                <a:solidFill>
                  <a:srgbClr val="00B050"/>
                </a:solidFill>
              </a:rPr>
              <a:t>Empowering innovation, fostering collaboration, and transforming ideas into reality – join the Kraf Think 2025 Hackathon revolution!</a:t>
            </a:r>
          </a:p>
        </p:txBody>
      </p:sp>
      <p:pic>
        <p:nvPicPr>
          <p:cNvPr id="5" name="Picture 4" descr="kt"/>
          <p:cNvPicPr>
            <a:picLocks noChangeAspect="1"/>
          </p:cNvPicPr>
          <p:nvPr/>
        </p:nvPicPr>
        <p:blipFill>
          <a:blip r:embed="rId4"/>
          <a:stretch>
            <a:fillRect/>
          </a:stretch>
        </p:blipFill>
        <p:spPr>
          <a:xfrm>
            <a:off x="93345" y="4768215"/>
            <a:ext cx="1149350" cy="306070"/>
          </a:xfrm>
          <a:prstGeom prst="rect">
            <a:avLst/>
          </a:prstGeom>
        </p:spPr>
      </p:pic>
      <p:pic>
        <p:nvPicPr>
          <p:cNvPr id="6" name="Picture 0" descr="aitt logo"/>
          <p:cNvPicPr>
            <a:picLocks noChangeAspect="1"/>
          </p:cNvPicPr>
          <p:nvPr/>
        </p:nvPicPr>
        <p:blipFill>
          <a:blip r:embed="rId5"/>
          <a:stretch>
            <a:fillRect/>
          </a:stretch>
        </p:blipFill>
        <p:spPr>
          <a:xfrm>
            <a:off x="8162290" y="35560"/>
            <a:ext cx="433070" cy="4330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2"/>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Arial Regular" panose="020B0604020202090204" charset="0"/>
                <a:ea typeface="Times New Roman" panose="02020503050405090304"/>
                <a:cs typeface="Arial Regular" panose="020B0604020202090204" charset="0"/>
                <a:sym typeface="Times New Roman" panose="02020503050405090304"/>
              </a:rPr>
              <a:t>8. Future Scope &amp; Next Steps</a:t>
            </a:r>
          </a:p>
        </p:txBody>
      </p:sp>
      <p:pic>
        <p:nvPicPr>
          <p:cNvPr id="5" name="Picture 4" descr="kt"/>
          <p:cNvPicPr>
            <a:picLocks noChangeAspect="1"/>
          </p:cNvPicPr>
          <p:nvPr/>
        </p:nvPicPr>
        <p:blipFill>
          <a:blip r:embed="rId3"/>
          <a:stretch>
            <a:fillRect/>
          </a:stretch>
        </p:blipFill>
        <p:spPr>
          <a:xfrm>
            <a:off x="93345" y="4768215"/>
            <a:ext cx="1149350" cy="306070"/>
          </a:xfrm>
          <a:prstGeom prst="rect">
            <a:avLst/>
          </a:prstGeom>
        </p:spPr>
      </p:pic>
      <p:pic>
        <p:nvPicPr>
          <p:cNvPr id="3" name="Google Shape;270;p25"/>
          <p:cNvPicPr preferRelativeResize="0"/>
          <p:nvPr/>
        </p:nvPicPr>
        <p:blipFill>
          <a:blip r:embed="rId4"/>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sp>
        <p:nvSpPr>
          <p:cNvPr id="7" name="Rectangle 1">
            <a:extLst>
              <a:ext uri="{FF2B5EF4-FFF2-40B4-BE49-F238E27FC236}">
                <a16:creationId xmlns:a16="http://schemas.microsoft.com/office/drawing/2014/main" id="{1E423457-39F5-4F03-DF84-8C569DE71870}"/>
              </a:ext>
            </a:extLst>
          </p:cNvPr>
          <p:cNvSpPr>
            <a:spLocks noChangeArrowheads="1"/>
          </p:cNvSpPr>
          <p:nvPr/>
        </p:nvSpPr>
        <p:spPr bwMode="auto">
          <a:xfrm>
            <a:off x="469900" y="448091"/>
            <a:ext cx="812546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Expand clinical validation through extensive trials in diverse hospital environments.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Integrate the system with hospital information systems for seamless data sharing and alert dispatch.</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Enhance algorithm robustness to accommodate variable lighting and significant motion artifacts.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Incorporate advanced machine learning models for predictive analytics and personalized monitoring.</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Explore cloud-based solutions to enable scalable remote monitoring and data processing.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4"/>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Arial Regular" panose="020B0604020202090204" charset="0"/>
                <a:ea typeface="Times New Roman" panose="02020503050405090304"/>
                <a:cs typeface="Arial Regular" panose="020B0604020202090204" charset="0"/>
                <a:sym typeface="Times New Roman" panose="02020503050405090304"/>
              </a:rPr>
              <a:t>9. Conclusion &amp; Thank You</a:t>
            </a:r>
            <a:endParaRPr dirty="0">
              <a:latin typeface="Arial Regular" panose="020B0604020202090204" charset="0"/>
              <a:ea typeface="Times New Roman" panose="02020503050405090304"/>
              <a:cs typeface="Arial Regular" panose="020B0604020202090204" charset="0"/>
              <a:sym typeface="Times New Roman" panose="02020503050405090304"/>
            </a:endParaRPr>
          </a:p>
          <a:p>
            <a:pPr marL="0" lvl="0" indent="0" algn="ctr" rtl="0">
              <a:spcBef>
                <a:spcPts val="0"/>
              </a:spcBef>
              <a:spcAft>
                <a:spcPts val="0"/>
              </a:spcAft>
              <a:buNone/>
            </a:pPr>
            <a:endParaRPr dirty="0">
              <a:latin typeface="Arial Regular" panose="020B0604020202090204" charset="0"/>
              <a:ea typeface="Times New Roman" panose="02020503050405090304"/>
              <a:cs typeface="Arial Regular" panose="020B0604020202090204" charset="0"/>
              <a:sym typeface="Times New Roman" panose="02020503050405090304"/>
            </a:endParaRPr>
          </a:p>
        </p:txBody>
      </p:sp>
      <p:pic>
        <p:nvPicPr>
          <p:cNvPr id="5" name="Picture 4" descr="kt"/>
          <p:cNvPicPr>
            <a:picLocks noChangeAspect="1"/>
          </p:cNvPicPr>
          <p:nvPr/>
        </p:nvPicPr>
        <p:blipFill>
          <a:blip r:embed="rId3"/>
          <a:stretch>
            <a:fillRect/>
          </a:stretch>
        </p:blipFill>
        <p:spPr>
          <a:xfrm>
            <a:off x="93345" y="4768215"/>
            <a:ext cx="1149350" cy="306070"/>
          </a:xfrm>
          <a:prstGeom prst="rect">
            <a:avLst/>
          </a:prstGeom>
        </p:spPr>
      </p:pic>
      <p:pic>
        <p:nvPicPr>
          <p:cNvPr id="3" name="Google Shape;270;p25"/>
          <p:cNvPicPr preferRelativeResize="0"/>
          <p:nvPr/>
        </p:nvPicPr>
        <p:blipFill>
          <a:blip r:embed="rId4"/>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sp>
        <p:nvSpPr>
          <p:cNvPr id="8" name="TextBox 7">
            <a:extLst>
              <a:ext uri="{FF2B5EF4-FFF2-40B4-BE49-F238E27FC236}">
                <a16:creationId xmlns:a16="http://schemas.microsoft.com/office/drawing/2014/main" id="{EC1D3603-5E82-BD20-530E-0EB42ED35563}"/>
              </a:ext>
            </a:extLst>
          </p:cNvPr>
          <p:cNvSpPr txBox="1"/>
          <p:nvPr/>
        </p:nvSpPr>
        <p:spPr>
          <a:xfrm>
            <a:off x="720000" y="1292561"/>
            <a:ext cx="7442290" cy="2862322"/>
          </a:xfrm>
          <a:prstGeom prst="rect">
            <a:avLst/>
          </a:prstGeom>
          <a:noFill/>
        </p:spPr>
        <p:txBody>
          <a:bodyPr wrap="square">
            <a:spAutoFit/>
          </a:bodyPr>
          <a:lstStyle/>
          <a:p>
            <a:r>
              <a:rPr lang="en-US" sz="1800" b="1" dirty="0">
                <a:solidFill>
                  <a:schemeClr val="tx1"/>
                </a:solidFill>
              </a:rPr>
              <a:t>One-Liner Pitch:</a:t>
            </a:r>
            <a:br>
              <a:rPr lang="en-US" sz="1800" dirty="0">
                <a:solidFill>
                  <a:schemeClr val="tx1"/>
                </a:solidFill>
              </a:rPr>
            </a:br>
            <a:r>
              <a:rPr lang="en-US" sz="1800" dirty="0">
                <a:solidFill>
                  <a:schemeClr val="tx1"/>
                </a:solidFill>
              </a:rPr>
              <a:t>TriNetra is a real-time, non-contact vital sign monitoring system that leverages advanced Eulerian Video Magnification and color channel analysis to accurately estimate heart rate and SpO₂ for proactive healthcare intervention.</a:t>
            </a:r>
          </a:p>
          <a:p>
            <a:endParaRPr lang="en-US" sz="1800" dirty="0">
              <a:solidFill>
                <a:schemeClr val="tx1"/>
              </a:solidFill>
            </a:endParaRPr>
          </a:p>
          <a:p>
            <a:r>
              <a:rPr lang="en-US" sz="1800" b="1" dirty="0">
                <a:solidFill>
                  <a:schemeClr val="tx1"/>
                </a:solidFill>
              </a:rPr>
              <a:t>Team Credits &amp; Acknowledgments:</a:t>
            </a:r>
            <a:br>
              <a:rPr lang="en-US" sz="1800" dirty="0">
                <a:solidFill>
                  <a:schemeClr val="tx1"/>
                </a:solidFill>
              </a:rPr>
            </a:br>
            <a:r>
              <a:rPr lang="en-US" sz="1800" dirty="0">
                <a:solidFill>
                  <a:schemeClr val="tx1"/>
                </a:solidFill>
              </a:rPr>
              <a:t>Developed by Team TriNetra – Yuvraj Rana, Shivam Mehta, Rishikesh Shukla, and Ujjwal Mishra – we gratefully acknowledge the guidance and support of the Kraf Think 2025 organizers and mentors.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rial Bold" panose="020B0604020202090204" charset="0"/>
                <a:ea typeface="Times New Roman" panose="02020503050405090304"/>
                <a:cs typeface="Arial Bold" panose="020B0604020202090204" charset="0"/>
                <a:sym typeface="Times New Roman" panose="02020503050405090304"/>
              </a:rPr>
              <a:t>Table of contents</a:t>
            </a:r>
            <a:endParaRPr>
              <a:latin typeface="Arial Bold" panose="020B0604020202090204" charset="0"/>
              <a:ea typeface="Times New Roman" panose="02020503050405090304"/>
              <a:cs typeface="Arial Bold" panose="020B0604020202090204" charset="0"/>
              <a:sym typeface="Times New Roman" panose="02020503050405090304"/>
            </a:endParaRPr>
          </a:p>
        </p:txBody>
      </p:sp>
      <p:sp>
        <p:nvSpPr>
          <p:cNvPr id="276" name="Google Shape;276;p26"/>
          <p:cNvSpPr txBox="1">
            <a:spLocks noGrp="1"/>
          </p:cNvSpPr>
          <p:nvPr>
            <p:ph type="title" idx="2"/>
          </p:nvPr>
        </p:nvSpPr>
        <p:spPr>
          <a:xfrm>
            <a:off x="1296938" y="1633294"/>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01</a:t>
            </a:r>
          </a:p>
        </p:txBody>
      </p:sp>
      <p:sp>
        <p:nvSpPr>
          <p:cNvPr id="277" name="Google Shape;277;p26"/>
          <p:cNvSpPr txBox="1">
            <a:spLocks noGrp="1"/>
          </p:cNvSpPr>
          <p:nvPr>
            <p:ph type="title" idx="3"/>
          </p:nvPr>
        </p:nvSpPr>
        <p:spPr>
          <a:xfrm>
            <a:off x="4806863" y="1633276"/>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04</a:t>
            </a:r>
          </a:p>
        </p:txBody>
      </p:sp>
      <p:sp>
        <p:nvSpPr>
          <p:cNvPr id="278" name="Google Shape;278;p26"/>
          <p:cNvSpPr txBox="1">
            <a:spLocks noGrp="1"/>
          </p:cNvSpPr>
          <p:nvPr>
            <p:ph type="title" idx="4"/>
          </p:nvPr>
        </p:nvSpPr>
        <p:spPr>
          <a:xfrm>
            <a:off x="1296938" y="2539473"/>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02</a:t>
            </a:r>
          </a:p>
        </p:txBody>
      </p:sp>
      <p:sp>
        <p:nvSpPr>
          <p:cNvPr id="279" name="Google Shape;279;p26"/>
          <p:cNvSpPr txBox="1">
            <a:spLocks noGrp="1"/>
          </p:cNvSpPr>
          <p:nvPr>
            <p:ph type="title" idx="5"/>
          </p:nvPr>
        </p:nvSpPr>
        <p:spPr>
          <a:xfrm>
            <a:off x="4806863" y="2539455"/>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05</a:t>
            </a:r>
          </a:p>
        </p:txBody>
      </p:sp>
      <p:sp>
        <p:nvSpPr>
          <p:cNvPr id="280" name="Google Shape;280;p26"/>
          <p:cNvSpPr txBox="1">
            <a:spLocks noGrp="1"/>
          </p:cNvSpPr>
          <p:nvPr>
            <p:ph type="title" idx="6"/>
          </p:nvPr>
        </p:nvSpPr>
        <p:spPr>
          <a:xfrm>
            <a:off x="1296938" y="3445634"/>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03</a:t>
            </a:r>
          </a:p>
        </p:txBody>
      </p:sp>
      <p:sp>
        <p:nvSpPr>
          <p:cNvPr id="281" name="Google Shape;281;p26"/>
          <p:cNvSpPr txBox="1">
            <a:spLocks noGrp="1"/>
          </p:cNvSpPr>
          <p:nvPr>
            <p:ph type="title" idx="7"/>
          </p:nvPr>
        </p:nvSpPr>
        <p:spPr>
          <a:xfrm>
            <a:off x="4806863" y="3445634"/>
            <a:ext cx="734700" cy="4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06</a:t>
            </a:r>
          </a:p>
        </p:txBody>
      </p:sp>
      <p:sp>
        <p:nvSpPr>
          <p:cNvPr id="282" name="Google Shape;282;p26"/>
          <p:cNvSpPr txBox="1">
            <a:spLocks noGrp="1"/>
          </p:cNvSpPr>
          <p:nvPr>
            <p:ph type="subTitle" idx="1"/>
          </p:nvPr>
        </p:nvSpPr>
        <p:spPr>
          <a:xfrm>
            <a:off x="2031638" y="1633285"/>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Cover Slide</a:t>
            </a:r>
          </a:p>
        </p:txBody>
      </p:sp>
      <p:sp>
        <p:nvSpPr>
          <p:cNvPr id="283" name="Google Shape;283;p26"/>
          <p:cNvSpPr txBox="1">
            <a:spLocks noGrp="1"/>
          </p:cNvSpPr>
          <p:nvPr>
            <p:ph type="subTitle" idx="8"/>
          </p:nvPr>
        </p:nvSpPr>
        <p:spPr>
          <a:xfrm>
            <a:off x="2031638" y="2539460"/>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Content creation</a:t>
            </a:r>
          </a:p>
        </p:txBody>
      </p:sp>
      <p:sp>
        <p:nvSpPr>
          <p:cNvPr id="284" name="Google Shape;284;p26"/>
          <p:cNvSpPr txBox="1">
            <a:spLocks noGrp="1"/>
          </p:cNvSpPr>
          <p:nvPr>
            <p:ph type="subTitle" idx="9"/>
          </p:nvPr>
        </p:nvSpPr>
        <p:spPr>
          <a:xfrm>
            <a:off x="2031638" y="3445634"/>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Review and editing</a:t>
            </a:r>
          </a:p>
        </p:txBody>
      </p:sp>
      <p:sp>
        <p:nvSpPr>
          <p:cNvPr id="285" name="Google Shape;285;p26"/>
          <p:cNvSpPr txBox="1">
            <a:spLocks noGrp="1"/>
          </p:cNvSpPr>
          <p:nvPr>
            <p:ph type="subTitle" idx="13"/>
          </p:nvPr>
        </p:nvSpPr>
        <p:spPr>
          <a:xfrm>
            <a:off x="5541563" y="1633285"/>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Scheduling</a:t>
            </a:r>
          </a:p>
        </p:txBody>
      </p:sp>
      <p:sp>
        <p:nvSpPr>
          <p:cNvPr id="286" name="Google Shape;286;p26"/>
          <p:cNvSpPr txBox="1">
            <a:spLocks noGrp="1"/>
          </p:cNvSpPr>
          <p:nvPr>
            <p:ph type="subTitle" idx="14"/>
          </p:nvPr>
        </p:nvSpPr>
        <p:spPr>
          <a:xfrm>
            <a:off x="5541563" y="2539464"/>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Format and design</a:t>
            </a:r>
          </a:p>
        </p:txBody>
      </p:sp>
      <p:sp>
        <p:nvSpPr>
          <p:cNvPr id="287" name="Google Shape;287;p26"/>
          <p:cNvSpPr txBox="1">
            <a:spLocks noGrp="1"/>
          </p:cNvSpPr>
          <p:nvPr>
            <p:ph type="subTitle" idx="15"/>
          </p:nvPr>
        </p:nvSpPr>
        <p:spPr>
          <a:xfrm>
            <a:off x="5541563" y="3445644"/>
            <a:ext cx="2305500" cy="4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0">
                <a:latin typeface="Arial Regular" panose="020B0604020202090204" charset="0"/>
                <a:ea typeface="Times New Roman" panose="02020503050405090304"/>
                <a:cs typeface="Arial Regular" panose="020B0604020202090204" charset="0"/>
                <a:sym typeface="Times New Roman" panose="02020503050405090304"/>
              </a:rPr>
              <a:t>Final review</a:t>
            </a:r>
          </a:p>
        </p:txBody>
      </p:sp>
      <p:pic>
        <p:nvPicPr>
          <p:cNvPr id="5" name="Picture 4" descr="kt"/>
          <p:cNvPicPr>
            <a:picLocks noChangeAspect="1"/>
          </p:cNvPicPr>
          <p:nvPr/>
        </p:nvPicPr>
        <p:blipFill>
          <a:blip r:embed="rId3"/>
          <a:stretch>
            <a:fillRect/>
          </a:stretch>
        </p:blipFill>
        <p:spPr>
          <a:xfrm>
            <a:off x="93345" y="4768215"/>
            <a:ext cx="1149350" cy="306070"/>
          </a:xfrm>
          <a:prstGeom prst="rect">
            <a:avLst/>
          </a:prstGeom>
        </p:spPr>
      </p:pic>
      <p:pic>
        <p:nvPicPr>
          <p:cNvPr id="3" name="Google Shape;270;p25"/>
          <p:cNvPicPr preferRelativeResize="0"/>
          <p:nvPr/>
        </p:nvPicPr>
        <p:blipFill>
          <a:blip r:embed="rId4"/>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8"/>
          <p:cNvSpPr txBox="1">
            <a:spLocks noGrp="1"/>
          </p:cNvSpPr>
          <p:nvPr>
            <p:ph type="title"/>
          </p:nvPr>
        </p:nvSpPr>
        <p:spPr>
          <a:xfrm>
            <a:off x="720000" y="-618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Arial Bold" panose="020B0604020202090204" charset="0"/>
                <a:ea typeface="Times New Roman" panose="02020503050405090304"/>
                <a:cs typeface="Arial Bold" panose="020B0604020202090204" charset="0"/>
                <a:sym typeface="Times New Roman" panose="02020503050405090304"/>
              </a:rPr>
              <a:t>1. Cover Letter</a:t>
            </a:r>
          </a:p>
        </p:txBody>
      </p:sp>
      <p:pic>
        <p:nvPicPr>
          <p:cNvPr id="5" name="Picture 4" descr="kt"/>
          <p:cNvPicPr>
            <a:picLocks noChangeAspect="1"/>
          </p:cNvPicPr>
          <p:nvPr/>
        </p:nvPicPr>
        <p:blipFill>
          <a:blip r:embed="rId3"/>
          <a:stretch>
            <a:fillRect/>
          </a:stretch>
        </p:blipFill>
        <p:spPr>
          <a:xfrm>
            <a:off x="93345" y="4768215"/>
            <a:ext cx="1149350" cy="306070"/>
          </a:xfrm>
          <a:prstGeom prst="rect">
            <a:avLst/>
          </a:prstGeom>
        </p:spPr>
      </p:pic>
      <p:pic>
        <p:nvPicPr>
          <p:cNvPr id="3" name="Google Shape;270;p25"/>
          <p:cNvPicPr preferRelativeResize="0"/>
          <p:nvPr/>
        </p:nvPicPr>
        <p:blipFill>
          <a:blip r:embed="rId4"/>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sp>
        <p:nvSpPr>
          <p:cNvPr id="8" name="TextBox 7">
            <a:extLst>
              <a:ext uri="{FF2B5EF4-FFF2-40B4-BE49-F238E27FC236}">
                <a16:creationId xmlns:a16="http://schemas.microsoft.com/office/drawing/2014/main" id="{DFCE3BB7-A125-15FA-052B-F1F92FA5844C}"/>
              </a:ext>
            </a:extLst>
          </p:cNvPr>
          <p:cNvSpPr txBox="1"/>
          <p:nvPr/>
        </p:nvSpPr>
        <p:spPr>
          <a:xfrm>
            <a:off x="93345" y="355600"/>
            <a:ext cx="8895715" cy="4185761"/>
          </a:xfrm>
          <a:prstGeom prst="rect">
            <a:avLst/>
          </a:prstGeom>
          <a:noFill/>
        </p:spPr>
        <p:txBody>
          <a:bodyPr wrap="square">
            <a:spAutoFit/>
          </a:bodyPr>
          <a:lstStyle/>
          <a:p>
            <a:r>
              <a:rPr lang="en-US" dirty="0">
                <a:solidFill>
                  <a:schemeClr val="tx1"/>
                </a:solidFill>
              </a:rPr>
              <a:t>To,</a:t>
            </a:r>
            <a:br>
              <a:rPr lang="en-US" dirty="0">
                <a:solidFill>
                  <a:schemeClr val="tx1"/>
                </a:solidFill>
              </a:rPr>
            </a:br>
            <a:r>
              <a:rPr lang="en-US" dirty="0">
                <a:solidFill>
                  <a:schemeClr val="tx1"/>
                </a:solidFill>
              </a:rPr>
              <a:t>The Organizers,</a:t>
            </a:r>
            <a:br>
              <a:rPr lang="en-US" dirty="0">
                <a:solidFill>
                  <a:schemeClr val="tx1"/>
                </a:solidFill>
              </a:rPr>
            </a:br>
            <a:r>
              <a:rPr lang="en-US" dirty="0">
                <a:solidFill>
                  <a:schemeClr val="tx1"/>
                </a:solidFill>
              </a:rPr>
              <a:t>Kraf Think 2025 Hackathon</a:t>
            </a:r>
            <a:br>
              <a:rPr lang="en-US" dirty="0">
                <a:solidFill>
                  <a:schemeClr val="tx1"/>
                </a:solidFill>
              </a:rPr>
            </a:br>
            <a:r>
              <a:rPr lang="en-US" dirty="0">
                <a:solidFill>
                  <a:schemeClr val="tx1"/>
                </a:solidFill>
              </a:rPr>
              <a:t>Subject: </a:t>
            </a:r>
            <a:r>
              <a:rPr lang="en-US" b="1" dirty="0">
                <a:solidFill>
                  <a:schemeClr val="tx1"/>
                </a:solidFill>
              </a:rPr>
              <a:t>Submission of Project TriNetra</a:t>
            </a:r>
          </a:p>
          <a:p>
            <a:r>
              <a:rPr lang="en-US" dirty="0">
                <a:solidFill>
                  <a:schemeClr val="tx1"/>
                </a:solidFill>
              </a:rPr>
              <a:t>Dear Sir/Madam,</a:t>
            </a:r>
          </a:p>
          <a:p>
            <a:r>
              <a:rPr lang="en-US" dirty="0">
                <a:solidFill>
                  <a:schemeClr val="tx1"/>
                </a:solidFill>
              </a:rPr>
              <a:t>We are pleased to submit our project, </a:t>
            </a:r>
            <a:r>
              <a:rPr lang="en-US" b="1" i="1" dirty="0">
                <a:solidFill>
                  <a:schemeClr val="tx1"/>
                </a:solidFill>
              </a:rPr>
              <a:t>TriNetra</a:t>
            </a:r>
            <a:r>
              <a:rPr lang="en-US" dirty="0">
                <a:solidFill>
                  <a:schemeClr val="tx1"/>
                </a:solidFill>
              </a:rPr>
              <a:t>, as our entry for the Kraf Think 2025 Hackathon. Our team, TriNetra, consisting of Yuvraj Rana, Shivam Mehta, Rishikesh Shukla, and Ujjwal Mishra, has developed an innovative solution that leverages advanced techniques such as Eulerian Video Magnification for heart rate detection and Color Channel Analysis for SpO₂ estimation. Our system is designed to deliver real-time, non-contact vital sign monitoring, integrated with robust anomaly detection and alert generation functionalities, making it a comprehensive tool for modern healthcare applications. We believe that our project not only addresses critical clinical challenges but also demonstrates significant potential for scalable and practical implementation. Enclosed with this letter, please find our detailed project documentation for your review. We look forward to the opportunity to present our work and contribute to the advancement of healthcare technology through this hackathon. </a:t>
            </a:r>
          </a:p>
          <a:p>
            <a:r>
              <a:rPr lang="en-US" dirty="0">
                <a:solidFill>
                  <a:schemeClr val="tx1"/>
                </a:solidFill>
              </a:rPr>
              <a:t>Thank you for considering our submission.</a:t>
            </a:r>
            <a:br>
              <a:rPr lang="en-US" dirty="0">
                <a:solidFill>
                  <a:schemeClr val="tx1"/>
                </a:solidFill>
              </a:rPr>
            </a:br>
            <a:r>
              <a:rPr lang="en-US" dirty="0">
                <a:solidFill>
                  <a:schemeClr val="tx1"/>
                </a:solidFill>
              </a:rPr>
              <a:t>Sincerely,</a:t>
            </a:r>
            <a:br>
              <a:rPr lang="en-US" dirty="0">
                <a:solidFill>
                  <a:schemeClr val="tx1"/>
                </a:solidFill>
              </a:rPr>
            </a:br>
            <a:r>
              <a:rPr lang="en-US" dirty="0">
                <a:solidFill>
                  <a:schemeClr val="tx1"/>
                </a:solidFill>
              </a:rPr>
              <a:t>Team TriNetra</a:t>
            </a:r>
            <a:br>
              <a:rPr lang="en-US" dirty="0">
                <a:solidFill>
                  <a:schemeClr val="tx1"/>
                </a:solidFill>
              </a:rPr>
            </a:br>
            <a:r>
              <a:rPr lang="en-US" dirty="0">
                <a:solidFill>
                  <a:schemeClr val="tx1"/>
                </a:solidFill>
              </a:rPr>
              <a:t>Yuvraj Rana, Shivam Mehta, Rishikesh Shukla, Ujjwal Mishra</a:t>
            </a:r>
            <a:endParaRPr lang="en-IN"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Arial Bold" panose="020B0604020202090204" charset="0"/>
                <a:ea typeface="Times New Roman" panose="02020503050405090304"/>
                <a:cs typeface="Arial Bold" panose="020B0604020202090204" charset="0"/>
                <a:sym typeface="Times New Roman" panose="02020503050405090304"/>
              </a:rPr>
              <a:t>2. Problem Statement</a:t>
            </a:r>
            <a:endParaRPr dirty="0">
              <a:latin typeface="Arial Bold" panose="020B0604020202090204" charset="0"/>
              <a:ea typeface="Times New Roman" panose="02020503050405090304"/>
              <a:cs typeface="Arial Bold" panose="020B0604020202090204" charset="0"/>
              <a:sym typeface="Times New Roman" panose="02020503050405090304"/>
            </a:endParaRPr>
          </a:p>
        </p:txBody>
      </p:sp>
      <p:sp>
        <p:nvSpPr>
          <p:cNvPr id="315" name="Google Shape;315;p30"/>
          <p:cNvSpPr txBox="1">
            <a:spLocks noGrp="1"/>
          </p:cNvSpPr>
          <p:nvPr>
            <p:ph type="subTitle" idx="3"/>
          </p:nvPr>
        </p:nvSpPr>
        <p:spPr>
          <a:xfrm>
            <a:off x="1" y="1128057"/>
            <a:ext cx="6177280" cy="3529825"/>
          </a:xfrm>
          <a:prstGeom prst="rect">
            <a:avLst/>
          </a:prstGeom>
        </p:spPr>
        <p:txBody>
          <a:bodyPr spcFirstLastPara="1" wrap="square" lIns="91425" tIns="91425" rIns="91425" bIns="91425" anchor="t" anchorCtr="0">
            <a:noAutofit/>
          </a:bodyPr>
          <a:lstStyle/>
          <a:p>
            <a:pPr algn="l"/>
            <a:r>
              <a:rPr lang="en-US" sz="1400" dirty="0"/>
              <a:t>Traditional heart rate monitoring methods face several challenges:</a:t>
            </a:r>
          </a:p>
          <a:p>
            <a:pPr algn="l"/>
            <a:endParaRPr lang="en-US" sz="1400" dirty="0"/>
          </a:p>
          <a:p>
            <a:pPr algn="l">
              <a:buFont typeface="Arial" panose="020B0604020202020204" pitchFamily="34" charset="0"/>
              <a:buChar char="•"/>
            </a:pPr>
            <a:r>
              <a:rPr lang="en-US" sz="1400" dirty="0"/>
              <a:t> Non-Invasive: Chest straps and heart rate machines require contact, causing discomfort and limiting continuous use. </a:t>
            </a:r>
          </a:p>
          <a:p>
            <a:pPr algn="l">
              <a:buFont typeface="Arial" panose="020B0604020202020204" pitchFamily="34" charset="0"/>
              <a:buChar char="•"/>
            </a:pPr>
            <a:endParaRPr lang="en-US" sz="1400" dirty="0"/>
          </a:p>
          <a:p>
            <a:pPr algn="l">
              <a:buFont typeface="Arial" panose="020B0604020202020204" pitchFamily="34" charset="0"/>
              <a:buChar char="•"/>
            </a:pPr>
            <a:r>
              <a:rPr lang="en-US" sz="1400" dirty="0"/>
              <a:t>Medical Waste: Disposable monitoring devices contribute 15-20% of the 2 million tons of healthcare waste annually. </a:t>
            </a:r>
            <a:br>
              <a:rPr lang="en-US" sz="1400" dirty="0"/>
            </a:br>
            <a:endParaRPr lang="en-US" sz="1400" dirty="0"/>
          </a:p>
          <a:p>
            <a:pPr algn="l">
              <a:buFont typeface="Arial" panose="020B0604020202020204" pitchFamily="34" charset="0"/>
              <a:buChar char="•"/>
            </a:pPr>
            <a:r>
              <a:rPr lang="en-US" sz="1400" dirty="0"/>
              <a:t>Cost-Ineffective: Traditional heart rate monitors range from ₹4,000 to ₹24,000, making them less accessible for continuous, non-contact monitoring.</a:t>
            </a:r>
          </a:p>
          <a:p>
            <a:pPr algn="l">
              <a:buFont typeface="Arial" panose="020B0604020202020204" pitchFamily="34" charset="0"/>
              <a:buChar char="•"/>
            </a:pPr>
            <a:endParaRPr lang="en-US" sz="1400" dirty="0"/>
          </a:p>
          <a:p>
            <a:pPr algn="l">
              <a:buFont typeface="Arial" panose="020B0604020202020204" pitchFamily="34" charset="0"/>
              <a:buChar char="•"/>
            </a:pPr>
            <a:r>
              <a:rPr lang="en-US" sz="1400" dirty="0"/>
              <a:t>Late Response Time: Many conventional devices have delays in detecting real-time heart rate changes, reducing effectiveness in critical situations.</a:t>
            </a:r>
          </a:p>
        </p:txBody>
      </p:sp>
      <p:pic>
        <p:nvPicPr>
          <p:cNvPr id="5" name="Picture 4" descr="kt"/>
          <p:cNvPicPr>
            <a:picLocks noChangeAspect="1"/>
          </p:cNvPicPr>
          <p:nvPr/>
        </p:nvPicPr>
        <p:blipFill>
          <a:blip r:embed="rId3"/>
          <a:stretch>
            <a:fillRect/>
          </a:stretch>
        </p:blipFill>
        <p:spPr>
          <a:xfrm>
            <a:off x="93345" y="4768215"/>
            <a:ext cx="1149350" cy="306070"/>
          </a:xfrm>
          <a:prstGeom prst="rect">
            <a:avLst/>
          </a:prstGeom>
        </p:spPr>
      </p:pic>
      <p:pic>
        <p:nvPicPr>
          <p:cNvPr id="3" name="Google Shape;270;p25"/>
          <p:cNvPicPr preferRelativeResize="0"/>
          <p:nvPr/>
        </p:nvPicPr>
        <p:blipFill>
          <a:blip r:embed="rId4"/>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pic>
        <p:nvPicPr>
          <p:cNvPr id="9" name="Picture 8">
            <a:extLst>
              <a:ext uri="{FF2B5EF4-FFF2-40B4-BE49-F238E27FC236}">
                <a16:creationId xmlns:a16="http://schemas.microsoft.com/office/drawing/2014/main" id="{DBF4A931-5FBF-DC52-4E0D-A6B209D7ACFC}"/>
              </a:ext>
            </a:extLst>
          </p:cNvPr>
          <p:cNvPicPr>
            <a:picLocks noChangeAspect="1"/>
          </p:cNvPicPr>
          <p:nvPr/>
        </p:nvPicPr>
        <p:blipFill>
          <a:blip r:embed="rId6"/>
          <a:stretch>
            <a:fillRect/>
          </a:stretch>
        </p:blipFill>
        <p:spPr>
          <a:xfrm>
            <a:off x="6212794" y="1128057"/>
            <a:ext cx="2382566" cy="30552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720000" y="479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3. Solution Overview</a:t>
            </a:r>
            <a:endParaRPr dirty="0">
              <a:latin typeface="Times New Roman" panose="02020503050405090304"/>
              <a:ea typeface="Times New Roman" panose="02020503050405090304"/>
              <a:cs typeface="Times New Roman" panose="02020503050405090304"/>
              <a:sym typeface="Times New Roman" panose="02020503050405090304"/>
            </a:endParaRPr>
          </a:p>
        </p:txBody>
      </p:sp>
      <p:pic>
        <p:nvPicPr>
          <p:cNvPr id="5" name="Picture 4" descr="kt"/>
          <p:cNvPicPr>
            <a:picLocks noChangeAspect="1"/>
          </p:cNvPicPr>
          <p:nvPr/>
        </p:nvPicPr>
        <p:blipFill>
          <a:blip r:embed="rId3"/>
          <a:stretch>
            <a:fillRect/>
          </a:stretch>
        </p:blipFill>
        <p:spPr>
          <a:xfrm>
            <a:off x="93345" y="4768215"/>
            <a:ext cx="1149350" cy="306070"/>
          </a:xfrm>
          <a:prstGeom prst="rect">
            <a:avLst/>
          </a:prstGeom>
        </p:spPr>
      </p:pic>
      <p:pic>
        <p:nvPicPr>
          <p:cNvPr id="3" name="Google Shape;270;p25"/>
          <p:cNvPicPr preferRelativeResize="0"/>
          <p:nvPr/>
        </p:nvPicPr>
        <p:blipFill>
          <a:blip r:embed="rId4"/>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sp>
        <p:nvSpPr>
          <p:cNvPr id="30" name="TextBox 29">
            <a:extLst>
              <a:ext uri="{FF2B5EF4-FFF2-40B4-BE49-F238E27FC236}">
                <a16:creationId xmlns:a16="http://schemas.microsoft.com/office/drawing/2014/main" id="{C316E24B-B325-3E79-6C5F-2467497CD451}"/>
              </a:ext>
            </a:extLst>
          </p:cNvPr>
          <p:cNvSpPr txBox="1"/>
          <p:nvPr/>
        </p:nvSpPr>
        <p:spPr>
          <a:xfrm>
            <a:off x="306705" y="623045"/>
            <a:ext cx="8530590" cy="4504246"/>
          </a:xfrm>
          <a:prstGeom prst="rect">
            <a:avLst/>
          </a:prstGeom>
          <a:noFill/>
        </p:spPr>
        <p:txBody>
          <a:bodyPr wrap="square">
            <a:spAutoFit/>
          </a:bodyPr>
          <a:lstStyle/>
          <a:p>
            <a:pPr marL="285750" indent="-285750">
              <a:lnSpc>
                <a:spcPts val="2904"/>
              </a:lnSpc>
              <a:buClr>
                <a:schemeClr val="tx1"/>
              </a:buClr>
              <a:buFont typeface="Arial" panose="020B0604020202020204" pitchFamily="34" charset="0"/>
              <a:buChar char="•"/>
            </a:pPr>
            <a:r>
              <a:rPr lang="en-US" sz="1400" dirty="0">
                <a:solidFill>
                  <a:srgbClr val="FFFFFF"/>
                </a:solidFill>
                <a:latin typeface="Times New Roman"/>
                <a:ea typeface="Times New Roman"/>
                <a:cs typeface="Times New Roman"/>
                <a:sym typeface="Times New Roman"/>
              </a:rPr>
              <a:t>Standard cameras integrated with AI models to monitor heart rate in real-time.</a:t>
            </a:r>
          </a:p>
          <a:p>
            <a:pPr marL="285750" indent="-285750">
              <a:lnSpc>
                <a:spcPts val="2904"/>
              </a:lnSpc>
              <a:buClr>
                <a:schemeClr val="tx1"/>
              </a:buClr>
              <a:buFont typeface="Arial" panose="020B0604020202020204" pitchFamily="34" charset="0"/>
              <a:buChar char="•"/>
            </a:pPr>
            <a:r>
              <a:rPr lang="en-US" sz="1400" dirty="0">
                <a:solidFill>
                  <a:srgbClr val="FFFFFF"/>
                </a:solidFill>
                <a:latin typeface="Times New Roman"/>
                <a:ea typeface="Times New Roman"/>
                <a:cs typeface="Times New Roman"/>
                <a:sym typeface="Times New Roman"/>
              </a:rPr>
              <a:t>Data captured by the cameras in real time is processed locally using Jetson Nano, eliminating the need for cloud-based processing and reducing latency in vital sign analysis.</a:t>
            </a:r>
          </a:p>
          <a:p>
            <a:pPr marL="285750" indent="-285750">
              <a:lnSpc>
                <a:spcPts val="2900"/>
              </a:lnSpc>
              <a:buClr>
                <a:schemeClr val="tx1"/>
              </a:buClr>
              <a:buFont typeface="Arial" panose="020B0604020202020204" pitchFamily="34" charset="0"/>
              <a:buChar char="•"/>
            </a:pPr>
            <a:r>
              <a:rPr lang="en-US" sz="1400" dirty="0">
                <a:solidFill>
                  <a:srgbClr val="FFFFFF"/>
                </a:solidFill>
                <a:latin typeface="Times New Roman"/>
                <a:ea typeface="Times New Roman"/>
                <a:cs typeface="Times New Roman"/>
                <a:sym typeface="Times New Roman"/>
              </a:rPr>
              <a:t>The system continuously analyzes vital signs, detects abnormalities, and triggers an alert, which is sent directly to the hospital’s control room.</a:t>
            </a:r>
          </a:p>
          <a:p>
            <a:pPr marL="285750" indent="-285750">
              <a:lnSpc>
                <a:spcPts val="2900"/>
              </a:lnSpc>
              <a:buClr>
                <a:schemeClr val="tx1"/>
              </a:buClr>
              <a:buFont typeface="Arial" panose="020B0604020202020204" pitchFamily="34" charset="0"/>
              <a:buChar char="•"/>
            </a:pPr>
            <a:r>
              <a:rPr lang="en-US" sz="1400" dirty="0">
                <a:solidFill>
                  <a:srgbClr val="FFFFFF"/>
                </a:solidFill>
                <a:latin typeface="Times New Roman"/>
                <a:ea typeface="Times New Roman"/>
                <a:cs typeface="Times New Roman"/>
                <a:sym typeface="Times New Roman"/>
              </a:rPr>
              <a:t>Once an anomaly is detected, an alert is generated and displayed on a dedicated monitor in the control room, ensuring immediate visibility for medical staff.</a:t>
            </a:r>
          </a:p>
          <a:p>
            <a:pPr marL="285750" indent="-285750">
              <a:lnSpc>
                <a:spcPts val="2900"/>
              </a:lnSpc>
              <a:buFont typeface="Arial" panose="020B0604020202020204" pitchFamily="34" charset="0"/>
              <a:buChar char="•"/>
            </a:pPr>
            <a:endParaRPr lang="en-US" sz="1400" dirty="0">
              <a:solidFill>
                <a:srgbClr val="FFFFFF"/>
              </a:solidFill>
              <a:latin typeface="Times New Roman"/>
              <a:ea typeface="Times New Roman"/>
              <a:cs typeface="Times New Roman"/>
              <a:sym typeface="Times New Roman"/>
            </a:endParaRPr>
          </a:p>
          <a:p>
            <a:pPr marL="285750" indent="-285750">
              <a:lnSpc>
                <a:spcPts val="2900"/>
              </a:lnSpc>
              <a:spcBef>
                <a:spcPct val="0"/>
              </a:spcBef>
              <a:buFont typeface="Arial" panose="020B0604020202020204" pitchFamily="34" charset="0"/>
              <a:buChar char="•"/>
            </a:pPr>
            <a:endParaRPr lang="en-US" sz="1400" dirty="0">
              <a:solidFill>
                <a:srgbClr val="FFFFFF"/>
              </a:solidFill>
              <a:latin typeface="Times New Roman"/>
              <a:ea typeface="Times New Roman"/>
              <a:cs typeface="Times New Roman"/>
              <a:sym typeface="Times New Roman"/>
            </a:endParaRPr>
          </a:p>
          <a:p>
            <a:pPr marL="285750" indent="-285750" algn="just">
              <a:lnSpc>
                <a:spcPts val="2904"/>
              </a:lnSpc>
              <a:buFont typeface="Arial" panose="020B0604020202020204" pitchFamily="34" charset="0"/>
              <a:buChar char="•"/>
            </a:pPr>
            <a:endParaRPr lang="en-US" sz="1400" dirty="0">
              <a:solidFill>
                <a:srgbClr val="FFFFFF"/>
              </a:solidFill>
              <a:latin typeface="Times New Roman"/>
              <a:ea typeface="Times New Roman"/>
              <a:cs typeface="Times New Roman"/>
              <a:sym typeface="Times New Roman"/>
            </a:endParaRPr>
          </a:p>
          <a:p>
            <a:pPr marL="285750" indent="-285750" algn="just">
              <a:lnSpc>
                <a:spcPts val="2904"/>
              </a:lnSpc>
              <a:buFont typeface="Arial" panose="020B0604020202020204" pitchFamily="34" charset="0"/>
              <a:buChar char="•"/>
            </a:pPr>
            <a:endParaRPr lang="en-US" sz="1400" dirty="0">
              <a:solidFill>
                <a:srgbClr val="FFFFFF"/>
              </a:solidFill>
              <a:latin typeface="Times New Roman"/>
              <a:ea typeface="Times New Roman"/>
              <a:cs typeface="Times New Roman"/>
              <a:sym typeface="Times New Roman"/>
            </a:endParaRPr>
          </a:p>
          <a:p>
            <a:pPr marL="285750" indent="-285750" algn="just">
              <a:lnSpc>
                <a:spcPts val="2904"/>
              </a:lnSpc>
              <a:spcBef>
                <a:spcPct val="0"/>
              </a:spcBef>
              <a:buFont typeface="Arial" panose="020B0604020202020204" pitchFamily="34" charset="0"/>
              <a:buChar char="•"/>
            </a:pPr>
            <a:endParaRPr lang="en-US" sz="1400" dirty="0">
              <a:solidFill>
                <a:srgbClr val="FFFFFF"/>
              </a:solidFill>
              <a:latin typeface="Times New Roman"/>
              <a:ea typeface="Times New Roman"/>
              <a:cs typeface="Times New Roman"/>
              <a:sym typeface="Times New Roman"/>
            </a:endParaRPr>
          </a:p>
        </p:txBody>
      </p:sp>
      <p:sp>
        <p:nvSpPr>
          <p:cNvPr id="31" name="Freeform 26">
            <a:extLst>
              <a:ext uri="{FF2B5EF4-FFF2-40B4-BE49-F238E27FC236}">
                <a16:creationId xmlns:a16="http://schemas.microsoft.com/office/drawing/2014/main" id="{D722376B-F2DE-E1C8-5043-890812077D62}"/>
              </a:ext>
            </a:extLst>
          </p:cNvPr>
          <p:cNvSpPr/>
          <p:nvPr/>
        </p:nvSpPr>
        <p:spPr>
          <a:xfrm>
            <a:off x="1242695" y="3578118"/>
            <a:ext cx="1690200" cy="1185386"/>
          </a:xfrm>
          <a:custGeom>
            <a:avLst/>
            <a:gdLst/>
            <a:ahLst/>
            <a:cxnLst/>
            <a:rect l="l" t="t" r="r" b="b"/>
            <a:pathLst>
              <a:path w="1690200" h="1185386">
                <a:moveTo>
                  <a:pt x="0" y="0"/>
                </a:moveTo>
                <a:lnTo>
                  <a:pt x="1690199" y="0"/>
                </a:lnTo>
                <a:lnTo>
                  <a:pt x="1690199" y="1185386"/>
                </a:lnTo>
                <a:lnTo>
                  <a:pt x="0" y="1185386"/>
                </a:lnTo>
                <a:lnTo>
                  <a:pt x="0" y="0"/>
                </a:lnTo>
                <a:close/>
              </a:path>
            </a:pathLst>
          </a:custGeom>
          <a:blipFill>
            <a:blip r:embed="rId6"/>
            <a:stretch>
              <a:fillRect l="-11250" r="-13430"/>
            </a:stretch>
          </a:blipFill>
        </p:spPr>
      </p:sp>
      <p:sp>
        <p:nvSpPr>
          <p:cNvPr id="32" name="Freeform 25">
            <a:extLst>
              <a:ext uri="{FF2B5EF4-FFF2-40B4-BE49-F238E27FC236}">
                <a16:creationId xmlns:a16="http://schemas.microsoft.com/office/drawing/2014/main" id="{6EA1AEAF-2578-4595-52EF-9CE1EC248511}"/>
              </a:ext>
            </a:extLst>
          </p:cNvPr>
          <p:cNvSpPr/>
          <p:nvPr/>
        </p:nvSpPr>
        <p:spPr>
          <a:xfrm>
            <a:off x="3656708" y="3578118"/>
            <a:ext cx="1792558" cy="1094512"/>
          </a:xfrm>
          <a:custGeom>
            <a:avLst/>
            <a:gdLst/>
            <a:ahLst/>
            <a:cxnLst/>
            <a:rect l="l" t="t" r="r" b="b"/>
            <a:pathLst>
              <a:path w="2088700" h="2223859">
                <a:moveTo>
                  <a:pt x="0" y="0"/>
                </a:moveTo>
                <a:lnTo>
                  <a:pt x="2088700" y="0"/>
                </a:lnTo>
                <a:lnTo>
                  <a:pt x="2088700" y="2223860"/>
                </a:lnTo>
                <a:lnTo>
                  <a:pt x="0" y="2223860"/>
                </a:lnTo>
                <a:lnTo>
                  <a:pt x="0" y="0"/>
                </a:lnTo>
                <a:close/>
              </a:path>
            </a:pathLst>
          </a:custGeom>
          <a:blipFill>
            <a:blip r:embed="rId7"/>
            <a:stretch>
              <a:fillRect t="-5348" r="-18385" b="-5348"/>
            </a:stretch>
          </a:blipFill>
        </p:spPr>
      </p:sp>
      <p:sp>
        <p:nvSpPr>
          <p:cNvPr id="33" name="Freeform 27">
            <a:extLst>
              <a:ext uri="{FF2B5EF4-FFF2-40B4-BE49-F238E27FC236}">
                <a16:creationId xmlns:a16="http://schemas.microsoft.com/office/drawing/2014/main" id="{5046B507-3300-A268-7473-8ED71349569B}"/>
              </a:ext>
            </a:extLst>
          </p:cNvPr>
          <p:cNvSpPr/>
          <p:nvPr/>
        </p:nvSpPr>
        <p:spPr>
          <a:xfrm>
            <a:off x="6173079" y="3578118"/>
            <a:ext cx="1603424" cy="1094512"/>
          </a:xfrm>
          <a:custGeom>
            <a:avLst/>
            <a:gdLst/>
            <a:ahLst/>
            <a:cxnLst/>
            <a:rect l="l" t="t" r="r" b="b"/>
            <a:pathLst>
              <a:path w="1603423" h="1542347">
                <a:moveTo>
                  <a:pt x="0" y="0"/>
                </a:moveTo>
                <a:lnTo>
                  <a:pt x="1603423" y="0"/>
                </a:lnTo>
                <a:lnTo>
                  <a:pt x="1603423" y="1542348"/>
                </a:lnTo>
                <a:lnTo>
                  <a:pt x="0" y="1542348"/>
                </a:lnTo>
                <a:lnTo>
                  <a:pt x="0" y="0"/>
                </a:lnTo>
                <a:close/>
              </a:path>
            </a:pathLst>
          </a:custGeom>
          <a:blipFill>
            <a:blip r:embed="rId8"/>
            <a:stretch>
              <a:fillRect b="-3959"/>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4"/>
          <p:cNvSpPr txBox="1">
            <a:spLocks noGrp="1"/>
          </p:cNvSpPr>
          <p:nvPr>
            <p:ph type="title"/>
          </p:nvPr>
        </p:nvSpPr>
        <p:spPr>
          <a:xfrm>
            <a:off x="720000" y="35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latin typeface="Arial Regular" panose="020B0604020202090204" charset="0"/>
                <a:ea typeface="Times New Roman" panose="02020503050405090304"/>
                <a:cs typeface="Arial Regular" panose="020B0604020202090204" charset="0"/>
                <a:sym typeface="Times New Roman" panose="02020503050405090304"/>
              </a:rPr>
              <a:t>4. Target Audience &amp; Market Scope</a:t>
            </a:r>
            <a:endParaRPr sz="2400" dirty="0">
              <a:latin typeface="Arial Regular" panose="020B0604020202090204" charset="0"/>
              <a:ea typeface="Times New Roman" panose="02020503050405090304"/>
              <a:cs typeface="Arial Regular" panose="020B0604020202090204" charset="0"/>
              <a:sym typeface="Times New Roman" panose="02020503050405090304"/>
            </a:endParaRPr>
          </a:p>
        </p:txBody>
      </p:sp>
      <p:pic>
        <p:nvPicPr>
          <p:cNvPr id="5" name="Picture 4" descr="kt"/>
          <p:cNvPicPr>
            <a:picLocks noChangeAspect="1"/>
          </p:cNvPicPr>
          <p:nvPr/>
        </p:nvPicPr>
        <p:blipFill>
          <a:blip r:embed="rId3"/>
          <a:stretch>
            <a:fillRect/>
          </a:stretch>
        </p:blipFill>
        <p:spPr>
          <a:xfrm>
            <a:off x="93345" y="4768215"/>
            <a:ext cx="1149350" cy="306070"/>
          </a:xfrm>
          <a:prstGeom prst="rect">
            <a:avLst/>
          </a:prstGeom>
        </p:spPr>
      </p:pic>
      <p:pic>
        <p:nvPicPr>
          <p:cNvPr id="3" name="Google Shape;270;p25"/>
          <p:cNvPicPr preferRelativeResize="0"/>
          <p:nvPr/>
        </p:nvPicPr>
        <p:blipFill>
          <a:blip r:embed="rId4"/>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sp>
        <p:nvSpPr>
          <p:cNvPr id="8" name="Rectangle 1">
            <a:extLst>
              <a:ext uri="{FF2B5EF4-FFF2-40B4-BE49-F238E27FC236}">
                <a16:creationId xmlns:a16="http://schemas.microsoft.com/office/drawing/2014/main" id="{C7D91FB3-551A-964C-D050-BE212B0EE53A}"/>
              </a:ext>
            </a:extLst>
          </p:cNvPr>
          <p:cNvSpPr>
            <a:spLocks noChangeArrowheads="1"/>
          </p:cNvSpPr>
          <p:nvPr/>
        </p:nvSpPr>
        <p:spPr bwMode="auto">
          <a:xfrm>
            <a:off x="847089" y="1278596"/>
            <a:ext cx="78581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Hospitals and Clinics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Healthcare providers seeking to integrate non-invasive, real-time vital sign monitoring into inpatient and outpatient settings for improved patient management.</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Telemedicine Platforms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Providers offering remote consultations and monitoring services, where contactless measurement of heart rate and SpO₂ can enhance patient safety and reduce hospital visits.</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Home Healthcare Solutions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Individuals and caregivers interested in continuous or periodic monitoring of at-risk populations—such as the elderly or those with chronic conditions—without the need for specialized clinical equipment.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Arial Bold" panose="020B0604020202090204" charset="0"/>
                <a:ea typeface="Times New Roman" panose="02020503050405090304"/>
                <a:cs typeface="Arial Bold" panose="020B0604020202090204" charset="0"/>
                <a:sym typeface="Times New Roman" panose="02020503050405090304"/>
              </a:rPr>
              <a:t>5. Technology Stack</a:t>
            </a:r>
          </a:p>
        </p:txBody>
      </p:sp>
      <p:pic>
        <p:nvPicPr>
          <p:cNvPr id="5" name="Picture 4" descr="kt"/>
          <p:cNvPicPr>
            <a:picLocks noChangeAspect="1"/>
          </p:cNvPicPr>
          <p:nvPr/>
        </p:nvPicPr>
        <p:blipFill>
          <a:blip r:embed="rId3"/>
          <a:stretch>
            <a:fillRect/>
          </a:stretch>
        </p:blipFill>
        <p:spPr>
          <a:xfrm>
            <a:off x="93345" y="4768215"/>
            <a:ext cx="1149350" cy="306070"/>
          </a:xfrm>
          <a:prstGeom prst="rect">
            <a:avLst/>
          </a:prstGeom>
        </p:spPr>
      </p:pic>
      <p:pic>
        <p:nvPicPr>
          <p:cNvPr id="3" name="Google Shape;270;p25"/>
          <p:cNvPicPr preferRelativeResize="0"/>
          <p:nvPr/>
        </p:nvPicPr>
        <p:blipFill>
          <a:blip r:embed="rId4"/>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sp>
        <p:nvSpPr>
          <p:cNvPr id="7" name="Rectangle 1">
            <a:extLst>
              <a:ext uri="{FF2B5EF4-FFF2-40B4-BE49-F238E27FC236}">
                <a16:creationId xmlns:a16="http://schemas.microsoft.com/office/drawing/2014/main" id="{517050B3-9CBF-1E1D-D7C3-D789836F7EBF}"/>
              </a:ext>
            </a:extLst>
          </p:cNvPr>
          <p:cNvSpPr>
            <a:spLocks noChangeArrowheads="1"/>
          </p:cNvSpPr>
          <p:nvPr/>
        </p:nvSpPr>
        <p:spPr bwMode="auto">
          <a:xfrm>
            <a:off x="801370" y="1279088"/>
            <a:ext cx="736092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Hardware:</a:t>
            </a:r>
            <a:r>
              <a:rPr kumimoji="0" lang="en-US" altLang="en-US" sz="1800" b="0" i="0" u="none" strike="noStrike" cap="none" normalizeH="0" baseline="0" dirty="0">
                <a:ln>
                  <a:noFill/>
                </a:ln>
                <a:solidFill>
                  <a:schemeClr val="tx1"/>
                </a:solidFill>
                <a:effectLst/>
                <a:latin typeface="Arial" panose="020B0604020202020204" pitchFamily="34" charset="0"/>
              </a:rPr>
              <a:t> NVIDIA Jetson Nano with a high-definition camera.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Software:</a:t>
            </a:r>
            <a:r>
              <a:rPr kumimoji="0" lang="en-US" altLang="en-US" sz="1800" b="0" i="0" u="none" strike="noStrike" cap="none" normalizeH="0" baseline="0" dirty="0">
                <a:ln>
                  <a:noFill/>
                </a:ln>
                <a:solidFill>
                  <a:schemeClr val="tx1"/>
                </a:solidFill>
                <a:effectLst/>
                <a:latin typeface="Arial" panose="020B0604020202020204" pitchFamily="34" charset="0"/>
              </a:rPr>
              <a:t> Ubuntu OS, CUDA, Python/C++ with OpenCV, NumPy, and SciPy.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Algorithms:</a:t>
            </a:r>
            <a:r>
              <a:rPr kumimoji="0" lang="en-US" altLang="en-US" sz="1800" b="0" i="0" u="none" strike="noStrike" cap="none" normalizeH="0" baseline="0" dirty="0">
                <a:ln>
                  <a:noFill/>
                </a:ln>
                <a:solidFill>
                  <a:schemeClr val="tx1"/>
                </a:solidFill>
                <a:effectLst/>
                <a:latin typeface="Arial" panose="020B0604020202020204" pitchFamily="34" charset="0"/>
              </a:rPr>
              <a:t> Eulerian Video Magnification for heart rate, Color Channel Analysis for SpO₂, plus integrated anomaly detection.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Integration:</a:t>
            </a:r>
            <a:r>
              <a:rPr kumimoji="0" lang="en-US" altLang="en-US" sz="1800" b="0" i="0" u="none" strike="noStrike" cap="none" normalizeH="0" baseline="0" dirty="0">
                <a:ln>
                  <a:noFill/>
                </a:ln>
                <a:solidFill>
                  <a:schemeClr val="tx1"/>
                </a:solidFill>
                <a:effectLst/>
                <a:latin typeface="Arial" panose="020B0604020202020204" pitchFamily="34" charset="0"/>
              </a:rPr>
              <a:t> Real-time processing using </a:t>
            </a:r>
            <a:r>
              <a:rPr kumimoji="0" lang="en-US" altLang="en-US" sz="1800" b="0" i="0" u="none" strike="noStrike" cap="none" normalizeH="0" baseline="0" dirty="0" err="1">
                <a:ln>
                  <a:noFill/>
                </a:ln>
                <a:solidFill>
                  <a:schemeClr val="tx1"/>
                </a:solidFill>
                <a:effectLst/>
                <a:latin typeface="Arial" panose="020B0604020202020204" pitchFamily="34" charset="0"/>
              </a:rPr>
              <a:t>GStreamer</a:t>
            </a:r>
            <a:r>
              <a:rPr kumimoji="0" lang="en-US" altLang="en-US" sz="1800" b="0" i="0" u="none" strike="noStrike" cap="none" normalizeH="0" baseline="0" dirty="0">
                <a:ln>
                  <a:noFill/>
                </a:ln>
                <a:solidFill>
                  <a:schemeClr val="tx1"/>
                </a:solidFill>
                <a:effectLst/>
                <a:latin typeface="Arial" panose="020B0604020202020204" pitchFamily="34" charset="0"/>
              </a:rPr>
              <a:t>/RTSP within a modular, scalable architecture.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Deployment:</a:t>
            </a:r>
            <a:r>
              <a:rPr kumimoji="0" lang="en-US" altLang="en-US" sz="1800" b="0" i="0" u="none" strike="noStrike" cap="none" normalizeH="0" baseline="0" dirty="0">
                <a:ln>
                  <a:noFill/>
                </a:ln>
                <a:solidFill>
                  <a:schemeClr val="tx1"/>
                </a:solidFill>
                <a:effectLst/>
                <a:latin typeface="Arial" panose="020B0604020202020204" pitchFamily="34" charset="0"/>
              </a:rPr>
              <a:t> Edge computing with potential cloud integration for enhanced scalability and performance.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Arial Regular" panose="020B0604020202090204" charset="0"/>
                <a:ea typeface="Times New Roman" panose="02020503050405090304"/>
                <a:cs typeface="Arial Regular" panose="020B0604020202090204" charset="0"/>
                <a:sym typeface="Times New Roman" panose="02020503050405090304"/>
              </a:rPr>
              <a:t>6. Features</a:t>
            </a:r>
          </a:p>
        </p:txBody>
      </p:sp>
      <p:pic>
        <p:nvPicPr>
          <p:cNvPr id="5" name="Picture 4" descr="kt"/>
          <p:cNvPicPr>
            <a:picLocks noChangeAspect="1"/>
          </p:cNvPicPr>
          <p:nvPr/>
        </p:nvPicPr>
        <p:blipFill>
          <a:blip r:embed="rId4"/>
          <a:stretch>
            <a:fillRect/>
          </a:stretch>
        </p:blipFill>
        <p:spPr>
          <a:xfrm>
            <a:off x="93345" y="4768215"/>
            <a:ext cx="1149350" cy="306070"/>
          </a:xfrm>
          <a:prstGeom prst="rect">
            <a:avLst/>
          </a:prstGeom>
        </p:spPr>
      </p:pic>
      <p:pic>
        <p:nvPicPr>
          <p:cNvPr id="3" name="Google Shape;270;p25"/>
          <p:cNvPicPr preferRelativeResize="0"/>
          <p:nvPr/>
        </p:nvPicPr>
        <p:blipFill>
          <a:blip r:embed="rId3"/>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pic>
        <p:nvPicPr>
          <p:cNvPr id="12" name="Picture 11">
            <a:extLst>
              <a:ext uri="{FF2B5EF4-FFF2-40B4-BE49-F238E27FC236}">
                <a16:creationId xmlns:a16="http://schemas.microsoft.com/office/drawing/2014/main" id="{3D6F0C99-4979-2543-31BB-43863BD622F3}"/>
              </a:ext>
            </a:extLst>
          </p:cNvPr>
          <p:cNvPicPr>
            <a:picLocks noChangeAspect="1"/>
          </p:cNvPicPr>
          <p:nvPr/>
        </p:nvPicPr>
        <p:blipFill>
          <a:blip r:embed="rId6"/>
          <a:stretch>
            <a:fillRect/>
          </a:stretch>
        </p:blipFill>
        <p:spPr>
          <a:xfrm>
            <a:off x="1447800" y="960446"/>
            <a:ext cx="6248400" cy="3283568"/>
          </a:xfrm>
          <a:prstGeom prst="rect">
            <a:avLst/>
          </a:prstGeom>
        </p:spPr>
      </p:pic>
      <p:sp>
        <p:nvSpPr>
          <p:cNvPr id="14" name="TextBox 13">
            <a:extLst>
              <a:ext uri="{FF2B5EF4-FFF2-40B4-BE49-F238E27FC236}">
                <a16:creationId xmlns:a16="http://schemas.microsoft.com/office/drawing/2014/main" id="{96615238-2284-09F1-4E92-2ED4051B938D}"/>
              </a:ext>
            </a:extLst>
          </p:cNvPr>
          <p:cNvSpPr txBox="1"/>
          <p:nvPr/>
        </p:nvSpPr>
        <p:spPr>
          <a:xfrm>
            <a:off x="423137" y="4288305"/>
            <a:ext cx="8424000" cy="738664"/>
          </a:xfrm>
          <a:prstGeom prst="rect">
            <a:avLst/>
          </a:prstGeom>
          <a:noFill/>
        </p:spPr>
        <p:txBody>
          <a:bodyPr wrap="square">
            <a:spAutoFit/>
          </a:bodyPr>
          <a:lstStyle/>
          <a:p>
            <a:pPr algn="ctr"/>
            <a:r>
              <a:rPr lang="en-US" sz="1400" b="1" i="0" u="none" strike="noStrike" dirty="0">
                <a:solidFill>
                  <a:schemeClr val="tx1"/>
                </a:solidFill>
                <a:effectLst/>
                <a:latin typeface="Times New Roman" panose="02020603050405020304" pitchFamily="18" charset="0"/>
              </a:rPr>
              <a:t>Figure 1.</a:t>
            </a:r>
            <a:r>
              <a:rPr lang="en-US" sz="1400" b="0" i="0" u="none" strike="noStrike" dirty="0">
                <a:solidFill>
                  <a:schemeClr val="tx1"/>
                </a:solidFill>
                <a:effectLst/>
                <a:latin typeface="Times New Roman" panose="02020603050405020304" pitchFamily="18" charset="0"/>
              </a:rPr>
              <a:t> Workflow of the proposed non-contact vital sign monitoring system, illustrating the sequential processes of face extraction, color channel isolation, signal amplification, and anomaly detection leading to automated alert generation.</a:t>
            </a:r>
            <a:endParaRPr lang="en-IN"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Arial Regular" panose="020B0604020202090204" charset="0"/>
                <a:ea typeface="Times New Roman" panose="02020503050405090304"/>
                <a:cs typeface="Arial Regular" panose="020B0604020202090204" charset="0"/>
                <a:sym typeface="Times New Roman" panose="02020503050405090304"/>
              </a:rPr>
              <a:t>7. Challenges &amp; Learnings</a:t>
            </a:r>
          </a:p>
        </p:txBody>
      </p:sp>
      <p:pic>
        <p:nvPicPr>
          <p:cNvPr id="5" name="Picture 4" descr="kt"/>
          <p:cNvPicPr>
            <a:picLocks noChangeAspect="1"/>
          </p:cNvPicPr>
          <p:nvPr/>
        </p:nvPicPr>
        <p:blipFill>
          <a:blip r:embed="rId3"/>
          <a:stretch>
            <a:fillRect/>
          </a:stretch>
        </p:blipFill>
        <p:spPr>
          <a:xfrm>
            <a:off x="93345" y="4768215"/>
            <a:ext cx="1149350" cy="306070"/>
          </a:xfrm>
          <a:prstGeom prst="rect">
            <a:avLst/>
          </a:prstGeom>
        </p:spPr>
      </p:pic>
      <p:pic>
        <p:nvPicPr>
          <p:cNvPr id="3" name="Google Shape;270;p25"/>
          <p:cNvPicPr preferRelativeResize="0"/>
          <p:nvPr/>
        </p:nvPicPr>
        <p:blipFill>
          <a:blip r:embed="rId4"/>
          <a:stretch>
            <a:fillRect/>
          </a:stretch>
        </p:blipFill>
        <p:spPr>
          <a:xfrm>
            <a:off x="8705215" y="93345"/>
            <a:ext cx="283845" cy="262255"/>
          </a:xfrm>
          <a:prstGeom prst="rect">
            <a:avLst/>
          </a:prstGeom>
          <a:noFill/>
          <a:ln>
            <a:noFill/>
          </a:ln>
        </p:spPr>
      </p:pic>
      <p:pic>
        <p:nvPicPr>
          <p:cNvPr id="2" name="Picture 1" descr="aitt logo"/>
          <p:cNvPicPr>
            <a:picLocks noChangeAspect="1"/>
          </p:cNvPicPr>
          <p:nvPr/>
        </p:nvPicPr>
        <p:blipFill>
          <a:blip r:embed="rId5"/>
          <a:stretch>
            <a:fillRect/>
          </a:stretch>
        </p:blipFill>
        <p:spPr>
          <a:xfrm>
            <a:off x="8162290" y="35560"/>
            <a:ext cx="433070" cy="433070"/>
          </a:xfrm>
          <a:prstGeom prst="rect">
            <a:avLst/>
          </a:prstGeom>
        </p:spPr>
      </p:pic>
      <p:sp>
        <p:nvSpPr>
          <p:cNvPr id="7" name="Rectangle 1">
            <a:extLst>
              <a:ext uri="{FF2B5EF4-FFF2-40B4-BE49-F238E27FC236}">
                <a16:creationId xmlns:a16="http://schemas.microsoft.com/office/drawing/2014/main" id="{50EC9184-D6F8-F150-23B9-BEC900B90530}"/>
              </a:ext>
            </a:extLst>
          </p:cNvPr>
          <p:cNvSpPr>
            <a:spLocks noChangeArrowheads="1"/>
          </p:cNvSpPr>
          <p:nvPr/>
        </p:nvSpPr>
        <p:spPr bwMode="auto">
          <a:xfrm>
            <a:off x="719999" y="442908"/>
            <a:ext cx="798521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Faced challenges in acquiring high-quality video data under varying lighting and environmental conditions.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Struggled with accurately extracting the region of interest (ROI) from facial videos due to movement and occlusion.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Encountered difficulties in optimizing the amplification factor in Eulerian Video Magnification without introducing artifacts.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Had to balance real-time processing constraints on the Jetson Nano while running multiple computationally intensive algorithms.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Overcame issues related to noise and motion artifacts through advanced filtering techniques.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Learned the complexities of calibrating color channel analysis for reliable SpO₂ estimation. </a:t>
            </a:r>
          </a:p>
        </p:txBody>
      </p:sp>
    </p:spTree>
  </p:cSld>
  <p:clrMapOvr>
    <a:masterClrMapping/>
  </p:clrMapOvr>
</p:sld>
</file>

<file path=ppt/theme/theme1.xml><?xml version="1.0" encoding="utf-8"?>
<a:theme xmlns:a="http://schemas.openxmlformats.org/drawingml/2006/main" name="Aesthetic Tech Style Social Media Strategy by Slidesgo">
  <a:themeElements>
    <a:clrScheme name="Simple Light">
      <a:dk1>
        <a:srgbClr val="FFFFFF"/>
      </a:dk1>
      <a:lt1>
        <a:srgbClr val="00154E"/>
      </a:lt1>
      <a:dk2>
        <a:srgbClr val="6FDBF3"/>
      </a:dk2>
      <a:lt2>
        <a:srgbClr val="1A1DFE"/>
      </a:lt2>
      <a:accent1>
        <a:srgbClr val="E2C9F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1474</TotalTime>
  <Words>960</Words>
  <Application>Microsoft Office PowerPoint</Application>
  <PresentationFormat>On-screen Show (16:9)</PresentationFormat>
  <Paragraphs>87</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Alata</vt:lpstr>
      <vt:lpstr>Times New Roman</vt:lpstr>
      <vt:lpstr>Arial Regular</vt:lpstr>
      <vt:lpstr>Shippori Antique</vt:lpstr>
      <vt:lpstr>Arial Bold</vt:lpstr>
      <vt:lpstr>Nunito Light</vt:lpstr>
      <vt:lpstr>Aesthetic Tech Style Social Media Strategy by Slidesgo</vt:lpstr>
      <vt:lpstr>KRAF THINK 2025 HACKATHON</vt:lpstr>
      <vt:lpstr>Table of contents</vt:lpstr>
      <vt:lpstr>1. Cover Letter</vt:lpstr>
      <vt:lpstr>2. Problem Statement</vt:lpstr>
      <vt:lpstr>3. Solution Overview</vt:lpstr>
      <vt:lpstr>4. Target Audience &amp; Market Scope</vt:lpstr>
      <vt:lpstr>5. Technology Stack</vt:lpstr>
      <vt:lpstr>6. Features</vt:lpstr>
      <vt:lpstr>7. Challenges &amp; Learnings</vt:lpstr>
      <vt:lpstr>8. Future Scope &amp; Next Steps</vt:lpstr>
      <vt:lpstr>9. Conclusion &amp;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KRAF THINK 2025 HACKATHON</dc:title>
  <dc:creator>Shivam</dc:creator>
  <cp:lastModifiedBy>Shivam Mehta</cp:lastModifiedBy>
  <cp:revision>8</cp:revision>
  <dcterms:created xsi:type="dcterms:W3CDTF">2025-02-19T18:04:34Z</dcterms:created>
  <dcterms:modified xsi:type="dcterms:W3CDTF">2025-02-25T16:57:22Z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301EE4C4A9FB7868321DB6679B70512A_43</vt:lpwstr>
  </property>
  <property fmtid="{D5CDD505-2E9C-101B-9397-08002B2CF9AE}" pid="3" name="KSOProductBuildVer">
    <vt:lpwstr>1033-6.11.0.8608</vt:lpwstr>
  </property>
</Properties>
</file>